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3" r:id="rId7"/>
    <p:sldId id="266" r:id="rId8"/>
    <p:sldId id="267" r:id="rId9"/>
    <p:sldId id="269" r:id="rId10"/>
    <p:sldId id="273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DB200-090A-40B4-A4DE-65F2C0C4255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7A4C35F-76CD-4526-BBCB-C6CBC9C44066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l-BE" dirty="0"/>
            <a:t>Bedrijven</a:t>
          </a:r>
          <a:endParaRPr lang="nl-NL" dirty="0"/>
        </a:p>
      </dgm:t>
    </dgm:pt>
    <dgm:pt modelId="{7D80AF36-1568-4A73-A502-405F3B3150AD}" type="parTrans" cxnId="{D043C7DE-D799-44B4-98B7-815D43CAA91D}">
      <dgm:prSet/>
      <dgm:spPr/>
      <dgm:t>
        <a:bodyPr/>
        <a:lstStyle/>
        <a:p>
          <a:endParaRPr lang="nl-NL"/>
        </a:p>
      </dgm:t>
    </dgm:pt>
    <dgm:pt modelId="{08D8FD43-85BF-4A94-8C7B-9C80FC719D1D}" type="sibTrans" cxnId="{D043C7DE-D799-44B4-98B7-815D43CAA91D}">
      <dgm:prSet/>
      <dgm:spPr/>
      <dgm:t>
        <a:bodyPr/>
        <a:lstStyle/>
        <a:p>
          <a:endParaRPr lang="nl-NL"/>
        </a:p>
      </dgm:t>
    </dgm:pt>
    <dgm:pt modelId="{952E0E9D-43BD-4B79-B067-CA97CB1DA381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l-BE" dirty="0"/>
            <a:t>Sociale economie</a:t>
          </a:r>
          <a:endParaRPr lang="nl-NL" dirty="0"/>
        </a:p>
      </dgm:t>
    </dgm:pt>
    <dgm:pt modelId="{142345C9-CB4A-4577-B693-CBAED2F1EC32}" type="parTrans" cxnId="{7AE13C19-9D2A-483B-A2D8-A205F7A1EC0A}">
      <dgm:prSet/>
      <dgm:spPr/>
      <dgm:t>
        <a:bodyPr/>
        <a:lstStyle/>
        <a:p>
          <a:endParaRPr lang="nl-NL"/>
        </a:p>
      </dgm:t>
    </dgm:pt>
    <dgm:pt modelId="{84358FC0-19AB-4368-83C7-303167E97ACD}" type="sibTrans" cxnId="{7AE13C19-9D2A-483B-A2D8-A205F7A1EC0A}">
      <dgm:prSet/>
      <dgm:spPr/>
      <dgm:t>
        <a:bodyPr/>
        <a:lstStyle/>
        <a:p>
          <a:endParaRPr lang="nl-NL"/>
        </a:p>
      </dgm:t>
    </dgm:pt>
    <dgm:pt modelId="{53AE6CF8-E31F-4E97-8FC7-8587A54F5D5A}">
      <dgm:prSet phldrT="[Tekst]"/>
      <dgm:spPr>
        <a:solidFill>
          <a:srgbClr val="FFC000"/>
        </a:solidFill>
      </dgm:spPr>
      <dgm:t>
        <a:bodyPr/>
        <a:lstStyle/>
        <a:p>
          <a:r>
            <a:rPr lang="nl-BE" dirty="0"/>
            <a:t>VDAB</a:t>
          </a:r>
          <a:endParaRPr lang="nl-NL" dirty="0"/>
        </a:p>
      </dgm:t>
    </dgm:pt>
    <dgm:pt modelId="{A5C2A92B-D28C-4E04-BBDF-2E02D23511CA}" type="parTrans" cxnId="{49CC50F7-90CC-403C-93A1-29B2A2AEDF06}">
      <dgm:prSet/>
      <dgm:spPr/>
      <dgm:t>
        <a:bodyPr/>
        <a:lstStyle/>
        <a:p>
          <a:endParaRPr lang="nl-NL"/>
        </a:p>
      </dgm:t>
    </dgm:pt>
    <dgm:pt modelId="{5EF7566F-34F5-454E-9826-BB98AF5D561F}" type="sibTrans" cxnId="{49CC50F7-90CC-403C-93A1-29B2A2AEDF06}">
      <dgm:prSet/>
      <dgm:spPr/>
      <dgm:t>
        <a:bodyPr/>
        <a:lstStyle/>
        <a:p>
          <a:endParaRPr lang="nl-NL"/>
        </a:p>
      </dgm:t>
    </dgm:pt>
    <dgm:pt modelId="{3F639389-B649-47E5-AB3B-418586FCB3A8}">
      <dgm:prSet phldrT="[Tekst]"/>
      <dgm:spPr/>
      <dgm:t>
        <a:bodyPr/>
        <a:lstStyle/>
        <a:p>
          <a:endParaRPr lang="nl-NL" dirty="0"/>
        </a:p>
      </dgm:t>
    </dgm:pt>
    <dgm:pt modelId="{415127E3-4F60-48F6-9556-B8229BB020AC}" type="parTrans" cxnId="{A504A66A-281C-4193-A492-2887AEE1AF91}">
      <dgm:prSet/>
      <dgm:spPr/>
      <dgm:t>
        <a:bodyPr/>
        <a:lstStyle/>
        <a:p>
          <a:endParaRPr lang="nl-NL"/>
        </a:p>
      </dgm:t>
    </dgm:pt>
    <dgm:pt modelId="{5508A69D-A989-4AEB-92DD-9AC09B44DDAF}" type="sibTrans" cxnId="{A504A66A-281C-4193-A492-2887AEE1AF91}">
      <dgm:prSet/>
      <dgm:spPr/>
      <dgm:t>
        <a:bodyPr/>
        <a:lstStyle/>
        <a:p>
          <a:endParaRPr lang="nl-NL"/>
        </a:p>
      </dgm:t>
    </dgm:pt>
    <dgm:pt modelId="{96BB7DE1-8A81-443F-81D6-046CD49E991B}" type="pres">
      <dgm:prSet presAssocID="{2EADB200-090A-40B4-A4DE-65F2C0C4255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A9B199-ED0A-4F7A-B1F5-1DF366699BB4}" type="pres">
      <dgm:prSet presAssocID="{87A4C35F-76CD-4526-BBCB-C6CBC9C44066}" presName="gear1" presStyleLbl="node1" presStyleIdx="0" presStyleCnt="3">
        <dgm:presLayoutVars>
          <dgm:chMax val="1"/>
          <dgm:bulletEnabled val="1"/>
        </dgm:presLayoutVars>
      </dgm:prSet>
      <dgm:spPr/>
    </dgm:pt>
    <dgm:pt modelId="{C17DB5F1-3739-4F62-BF75-2F227290159A}" type="pres">
      <dgm:prSet presAssocID="{87A4C35F-76CD-4526-BBCB-C6CBC9C44066}" presName="gear1srcNode" presStyleLbl="node1" presStyleIdx="0" presStyleCnt="3"/>
      <dgm:spPr/>
    </dgm:pt>
    <dgm:pt modelId="{F6F5BA36-2CF5-4EA4-ADC9-2E36259230B9}" type="pres">
      <dgm:prSet presAssocID="{87A4C35F-76CD-4526-BBCB-C6CBC9C44066}" presName="gear1dstNode" presStyleLbl="node1" presStyleIdx="0" presStyleCnt="3"/>
      <dgm:spPr/>
    </dgm:pt>
    <dgm:pt modelId="{E091EDEF-2ACF-444C-B788-F1E3012C0EA5}" type="pres">
      <dgm:prSet presAssocID="{952E0E9D-43BD-4B79-B067-CA97CB1DA381}" presName="gear2" presStyleLbl="node1" presStyleIdx="1" presStyleCnt="3">
        <dgm:presLayoutVars>
          <dgm:chMax val="1"/>
          <dgm:bulletEnabled val="1"/>
        </dgm:presLayoutVars>
      </dgm:prSet>
      <dgm:spPr/>
    </dgm:pt>
    <dgm:pt modelId="{67DF59D1-A04E-49AB-B338-4F7AA9AE8DEF}" type="pres">
      <dgm:prSet presAssocID="{952E0E9D-43BD-4B79-B067-CA97CB1DA381}" presName="gear2srcNode" presStyleLbl="node1" presStyleIdx="1" presStyleCnt="3"/>
      <dgm:spPr/>
    </dgm:pt>
    <dgm:pt modelId="{58A0C6D0-1037-4B55-8B86-2B248F2AE81E}" type="pres">
      <dgm:prSet presAssocID="{952E0E9D-43BD-4B79-B067-CA97CB1DA381}" presName="gear2dstNode" presStyleLbl="node1" presStyleIdx="1" presStyleCnt="3"/>
      <dgm:spPr/>
    </dgm:pt>
    <dgm:pt modelId="{247837C0-C5EC-45B3-BE37-315F573BF6AA}" type="pres">
      <dgm:prSet presAssocID="{53AE6CF8-E31F-4E97-8FC7-8587A54F5D5A}" presName="gear3" presStyleLbl="node1" presStyleIdx="2" presStyleCnt="3"/>
      <dgm:spPr/>
    </dgm:pt>
    <dgm:pt modelId="{F1B11351-65EB-463B-B989-1C59AC7C7A09}" type="pres">
      <dgm:prSet presAssocID="{53AE6CF8-E31F-4E97-8FC7-8587A54F5D5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A056505-D32F-4140-806E-39A3A70BD67E}" type="pres">
      <dgm:prSet presAssocID="{53AE6CF8-E31F-4E97-8FC7-8587A54F5D5A}" presName="gear3srcNode" presStyleLbl="node1" presStyleIdx="2" presStyleCnt="3"/>
      <dgm:spPr/>
    </dgm:pt>
    <dgm:pt modelId="{E47E09A5-FC09-4E70-8F7E-C2F32E1AD85F}" type="pres">
      <dgm:prSet presAssocID="{53AE6CF8-E31F-4E97-8FC7-8587A54F5D5A}" presName="gear3dstNode" presStyleLbl="node1" presStyleIdx="2" presStyleCnt="3"/>
      <dgm:spPr/>
    </dgm:pt>
    <dgm:pt modelId="{953C5A6A-B50A-41F6-A981-13C0381EF6D5}" type="pres">
      <dgm:prSet presAssocID="{08D8FD43-85BF-4A94-8C7B-9C80FC719D1D}" presName="connector1" presStyleLbl="sibTrans2D1" presStyleIdx="0" presStyleCnt="3"/>
      <dgm:spPr/>
    </dgm:pt>
    <dgm:pt modelId="{6F0EE002-23C6-4236-9B43-C09AEDF17163}" type="pres">
      <dgm:prSet presAssocID="{84358FC0-19AB-4368-83C7-303167E97ACD}" presName="connector2" presStyleLbl="sibTrans2D1" presStyleIdx="1" presStyleCnt="3"/>
      <dgm:spPr/>
    </dgm:pt>
    <dgm:pt modelId="{8CD907AC-B1B2-46A3-A5D4-F430FFF036B2}" type="pres">
      <dgm:prSet presAssocID="{5EF7566F-34F5-454E-9826-BB98AF5D561F}" presName="connector3" presStyleLbl="sibTrans2D1" presStyleIdx="2" presStyleCnt="3"/>
      <dgm:spPr/>
    </dgm:pt>
  </dgm:ptLst>
  <dgm:cxnLst>
    <dgm:cxn modelId="{A3E34E16-E5B2-4061-AD09-E1F3DAEF0AD7}" type="presOf" srcId="{5EF7566F-34F5-454E-9826-BB98AF5D561F}" destId="{8CD907AC-B1B2-46A3-A5D4-F430FFF036B2}" srcOrd="0" destOrd="0" presId="urn:microsoft.com/office/officeart/2005/8/layout/gear1"/>
    <dgm:cxn modelId="{7AE13C19-9D2A-483B-A2D8-A205F7A1EC0A}" srcId="{2EADB200-090A-40B4-A4DE-65F2C0C42558}" destId="{952E0E9D-43BD-4B79-B067-CA97CB1DA381}" srcOrd="1" destOrd="0" parTransId="{142345C9-CB4A-4577-B693-CBAED2F1EC32}" sibTransId="{84358FC0-19AB-4368-83C7-303167E97ACD}"/>
    <dgm:cxn modelId="{CC725A19-35B8-42F7-A22B-7714F690A0D3}" type="presOf" srcId="{2EADB200-090A-40B4-A4DE-65F2C0C42558}" destId="{96BB7DE1-8A81-443F-81D6-046CD49E991B}" srcOrd="0" destOrd="0" presId="urn:microsoft.com/office/officeart/2005/8/layout/gear1"/>
    <dgm:cxn modelId="{D51B1E1E-A07B-4CF6-833F-5837CD093D76}" type="presOf" srcId="{952E0E9D-43BD-4B79-B067-CA97CB1DA381}" destId="{67DF59D1-A04E-49AB-B338-4F7AA9AE8DEF}" srcOrd="1" destOrd="0" presId="urn:microsoft.com/office/officeart/2005/8/layout/gear1"/>
    <dgm:cxn modelId="{D6239223-CC33-49CE-9A4F-86644E991583}" type="presOf" srcId="{87A4C35F-76CD-4526-BBCB-C6CBC9C44066}" destId="{C17DB5F1-3739-4F62-BF75-2F227290159A}" srcOrd="1" destOrd="0" presId="urn:microsoft.com/office/officeart/2005/8/layout/gear1"/>
    <dgm:cxn modelId="{09263026-893D-427B-9BAF-7CB760729EE5}" type="presOf" srcId="{952E0E9D-43BD-4B79-B067-CA97CB1DA381}" destId="{E091EDEF-2ACF-444C-B788-F1E3012C0EA5}" srcOrd="0" destOrd="0" presId="urn:microsoft.com/office/officeart/2005/8/layout/gear1"/>
    <dgm:cxn modelId="{AEAFE129-46EA-4A9D-97FA-48D13D17DE12}" type="presOf" srcId="{53AE6CF8-E31F-4E97-8FC7-8587A54F5D5A}" destId="{5A056505-D32F-4140-806E-39A3A70BD67E}" srcOrd="2" destOrd="0" presId="urn:microsoft.com/office/officeart/2005/8/layout/gear1"/>
    <dgm:cxn modelId="{199FB33C-04B6-41DC-B5F8-13E33CA14CEC}" type="presOf" srcId="{53AE6CF8-E31F-4E97-8FC7-8587A54F5D5A}" destId="{247837C0-C5EC-45B3-BE37-315F573BF6AA}" srcOrd="0" destOrd="0" presId="urn:microsoft.com/office/officeart/2005/8/layout/gear1"/>
    <dgm:cxn modelId="{194C1261-E146-40DA-A304-EFBDF43B1B79}" type="presOf" srcId="{87A4C35F-76CD-4526-BBCB-C6CBC9C44066}" destId="{F6F5BA36-2CF5-4EA4-ADC9-2E36259230B9}" srcOrd="2" destOrd="0" presId="urn:microsoft.com/office/officeart/2005/8/layout/gear1"/>
    <dgm:cxn modelId="{A504A66A-281C-4193-A492-2887AEE1AF91}" srcId="{2EADB200-090A-40B4-A4DE-65F2C0C42558}" destId="{3F639389-B649-47E5-AB3B-418586FCB3A8}" srcOrd="3" destOrd="0" parTransId="{415127E3-4F60-48F6-9556-B8229BB020AC}" sibTransId="{5508A69D-A989-4AEB-92DD-9AC09B44DDAF}"/>
    <dgm:cxn modelId="{B777DA54-726F-4F9A-8A9E-F2677DBD9DF0}" type="presOf" srcId="{53AE6CF8-E31F-4E97-8FC7-8587A54F5D5A}" destId="{F1B11351-65EB-463B-B989-1C59AC7C7A09}" srcOrd="1" destOrd="0" presId="urn:microsoft.com/office/officeart/2005/8/layout/gear1"/>
    <dgm:cxn modelId="{0DAC017B-EDE9-4568-BA10-7235A102947F}" type="presOf" srcId="{53AE6CF8-E31F-4E97-8FC7-8587A54F5D5A}" destId="{E47E09A5-FC09-4E70-8F7E-C2F32E1AD85F}" srcOrd="3" destOrd="0" presId="urn:microsoft.com/office/officeart/2005/8/layout/gear1"/>
    <dgm:cxn modelId="{F340188F-66C7-46C3-9F33-092DE8B53C2D}" type="presOf" srcId="{84358FC0-19AB-4368-83C7-303167E97ACD}" destId="{6F0EE002-23C6-4236-9B43-C09AEDF17163}" srcOrd="0" destOrd="0" presId="urn:microsoft.com/office/officeart/2005/8/layout/gear1"/>
    <dgm:cxn modelId="{4CD81BA2-4A63-46E0-B094-F8AA1F658481}" type="presOf" srcId="{87A4C35F-76CD-4526-BBCB-C6CBC9C44066}" destId="{3BA9B199-ED0A-4F7A-B1F5-1DF366699BB4}" srcOrd="0" destOrd="0" presId="urn:microsoft.com/office/officeart/2005/8/layout/gear1"/>
    <dgm:cxn modelId="{1A8384C6-342F-4BAB-B7D5-CA1237393259}" type="presOf" srcId="{08D8FD43-85BF-4A94-8C7B-9C80FC719D1D}" destId="{953C5A6A-B50A-41F6-A981-13C0381EF6D5}" srcOrd="0" destOrd="0" presId="urn:microsoft.com/office/officeart/2005/8/layout/gear1"/>
    <dgm:cxn modelId="{D043C7DE-D799-44B4-98B7-815D43CAA91D}" srcId="{2EADB200-090A-40B4-A4DE-65F2C0C42558}" destId="{87A4C35F-76CD-4526-BBCB-C6CBC9C44066}" srcOrd="0" destOrd="0" parTransId="{7D80AF36-1568-4A73-A502-405F3B3150AD}" sibTransId="{08D8FD43-85BF-4A94-8C7B-9C80FC719D1D}"/>
    <dgm:cxn modelId="{C20E1DE8-70D9-4E41-A3DE-E749E2443564}" type="presOf" srcId="{952E0E9D-43BD-4B79-B067-CA97CB1DA381}" destId="{58A0C6D0-1037-4B55-8B86-2B248F2AE81E}" srcOrd="2" destOrd="0" presId="urn:microsoft.com/office/officeart/2005/8/layout/gear1"/>
    <dgm:cxn modelId="{49CC50F7-90CC-403C-93A1-29B2A2AEDF06}" srcId="{2EADB200-090A-40B4-A4DE-65F2C0C42558}" destId="{53AE6CF8-E31F-4E97-8FC7-8587A54F5D5A}" srcOrd="2" destOrd="0" parTransId="{A5C2A92B-D28C-4E04-BBDF-2E02D23511CA}" sibTransId="{5EF7566F-34F5-454E-9826-BB98AF5D561F}"/>
    <dgm:cxn modelId="{D980519C-5D6D-449A-8BB5-34EAE9FEFF41}" type="presParOf" srcId="{96BB7DE1-8A81-443F-81D6-046CD49E991B}" destId="{3BA9B199-ED0A-4F7A-B1F5-1DF366699BB4}" srcOrd="0" destOrd="0" presId="urn:microsoft.com/office/officeart/2005/8/layout/gear1"/>
    <dgm:cxn modelId="{31DF242C-DE69-4003-A9D9-BECE35D06603}" type="presParOf" srcId="{96BB7DE1-8A81-443F-81D6-046CD49E991B}" destId="{C17DB5F1-3739-4F62-BF75-2F227290159A}" srcOrd="1" destOrd="0" presId="urn:microsoft.com/office/officeart/2005/8/layout/gear1"/>
    <dgm:cxn modelId="{35F90D95-1DDB-435F-8EAE-86055D9BD5A7}" type="presParOf" srcId="{96BB7DE1-8A81-443F-81D6-046CD49E991B}" destId="{F6F5BA36-2CF5-4EA4-ADC9-2E36259230B9}" srcOrd="2" destOrd="0" presId="urn:microsoft.com/office/officeart/2005/8/layout/gear1"/>
    <dgm:cxn modelId="{BD013C5F-30D8-4300-9ABC-16BD34FF4412}" type="presParOf" srcId="{96BB7DE1-8A81-443F-81D6-046CD49E991B}" destId="{E091EDEF-2ACF-444C-B788-F1E3012C0EA5}" srcOrd="3" destOrd="0" presId="urn:microsoft.com/office/officeart/2005/8/layout/gear1"/>
    <dgm:cxn modelId="{62F2292E-F80F-48C9-BD24-74E880BA4428}" type="presParOf" srcId="{96BB7DE1-8A81-443F-81D6-046CD49E991B}" destId="{67DF59D1-A04E-49AB-B338-4F7AA9AE8DEF}" srcOrd="4" destOrd="0" presId="urn:microsoft.com/office/officeart/2005/8/layout/gear1"/>
    <dgm:cxn modelId="{F5BEA4CC-5B5B-4E5E-9930-F6AD562DC704}" type="presParOf" srcId="{96BB7DE1-8A81-443F-81D6-046CD49E991B}" destId="{58A0C6D0-1037-4B55-8B86-2B248F2AE81E}" srcOrd="5" destOrd="0" presId="urn:microsoft.com/office/officeart/2005/8/layout/gear1"/>
    <dgm:cxn modelId="{F30FEC9E-F72E-4A3D-A0FA-52852D476908}" type="presParOf" srcId="{96BB7DE1-8A81-443F-81D6-046CD49E991B}" destId="{247837C0-C5EC-45B3-BE37-315F573BF6AA}" srcOrd="6" destOrd="0" presId="urn:microsoft.com/office/officeart/2005/8/layout/gear1"/>
    <dgm:cxn modelId="{92C04BEB-03A6-40D6-B638-174FA792F71C}" type="presParOf" srcId="{96BB7DE1-8A81-443F-81D6-046CD49E991B}" destId="{F1B11351-65EB-463B-B989-1C59AC7C7A09}" srcOrd="7" destOrd="0" presId="urn:microsoft.com/office/officeart/2005/8/layout/gear1"/>
    <dgm:cxn modelId="{4042AD6F-B393-4B25-A0F4-C11AC9B2E7D1}" type="presParOf" srcId="{96BB7DE1-8A81-443F-81D6-046CD49E991B}" destId="{5A056505-D32F-4140-806E-39A3A70BD67E}" srcOrd="8" destOrd="0" presId="urn:microsoft.com/office/officeart/2005/8/layout/gear1"/>
    <dgm:cxn modelId="{654620CA-686A-4A92-843C-B7E271092BF5}" type="presParOf" srcId="{96BB7DE1-8A81-443F-81D6-046CD49E991B}" destId="{E47E09A5-FC09-4E70-8F7E-C2F32E1AD85F}" srcOrd="9" destOrd="0" presId="urn:microsoft.com/office/officeart/2005/8/layout/gear1"/>
    <dgm:cxn modelId="{7684B63C-3733-4DFA-8A0D-D31B4B02EB7C}" type="presParOf" srcId="{96BB7DE1-8A81-443F-81D6-046CD49E991B}" destId="{953C5A6A-B50A-41F6-A981-13C0381EF6D5}" srcOrd="10" destOrd="0" presId="urn:microsoft.com/office/officeart/2005/8/layout/gear1"/>
    <dgm:cxn modelId="{68DD59B9-5B25-44CA-ABC3-589736B3F276}" type="presParOf" srcId="{96BB7DE1-8A81-443F-81D6-046CD49E991B}" destId="{6F0EE002-23C6-4236-9B43-C09AEDF17163}" srcOrd="11" destOrd="0" presId="urn:microsoft.com/office/officeart/2005/8/layout/gear1"/>
    <dgm:cxn modelId="{3E8B0FD9-AC9D-4105-8C6A-1579B81E9CDB}" type="presParOf" srcId="{96BB7DE1-8A81-443F-81D6-046CD49E991B}" destId="{8CD907AC-B1B2-46A3-A5D4-F430FFF036B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BB8A2-418B-4991-9C65-C51C3744386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F3B967D-CD0B-4F33-9C54-390928DB6E1D}">
      <dgm:prSet phldrT="[Tekst]"/>
      <dgm:spPr/>
      <dgm:t>
        <a:bodyPr/>
        <a:lstStyle/>
        <a:p>
          <a:r>
            <a:rPr lang="nl-BE" dirty="0"/>
            <a:t>Sociale werkplaats</a:t>
          </a:r>
          <a:endParaRPr lang="nl-NL" dirty="0"/>
        </a:p>
      </dgm:t>
    </dgm:pt>
    <dgm:pt modelId="{BA63155E-4391-44EE-8854-F0A0D7CBEDC4}" type="parTrans" cxnId="{6C865DE8-32DF-4D69-BA70-24BA33D24866}">
      <dgm:prSet/>
      <dgm:spPr/>
      <dgm:t>
        <a:bodyPr/>
        <a:lstStyle/>
        <a:p>
          <a:endParaRPr lang="nl-NL"/>
        </a:p>
      </dgm:t>
    </dgm:pt>
    <dgm:pt modelId="{5BA7D22D-1C37-407F-A235-79CCFCB52E73}" type="sibTrans" cxnId="{6C865DE8-32DF-4D69-BA70-24BA33D24866}">
      <dgm:prSet/>
      <dgm:spPr/>
      <dgm:t>
        <a:bodyPr/>
        <a:lstStyle/>
        <a:p>
          <a:endParaRPr lang="nl-NL"/>
        </a:p>
      </dgm:t>
    </dgm:pt>
    <dgm:pt modelId="{05DA5963-3FBF-4309-971D-DDBD0A072AFE}">
      <dgm:prSet phldrT="[Tekst]"/>
      <dgm:spPr/>
      <dgm:t>
        <a:bodyPr/>
        <a:lstStyle/>
        <a:p>
          <a:r>
            <a:rPr lang="nl-BE" dirty="0"/>
            <a:t>Gezamenlijk dienstenaanbod vzw </a:t>
          </a:r>
          <a:endParaRPr lang="nl-NL" dirty="0"/>
        </a:p>
      </dgm:t>
    </dgm:pt>
    <dgm:pt modelId="{0E32F9FC-FC13-4CD5-A999-1AACEE7061FC}" type="parTrans" cxnId="{A2E09457-1F11-45B7-B1FC-CAB9E4925590}">
      <dgm:prSet/>
      <dgm:spPr/>
      <dgm:t>
        <a:bodyPr/>
        <a:lstStyle/>
        <a:p>
          <a:endParaRPr lang="nl-NL"/>
        </a:p>
      </dgm:t>
    </dgm:pt>
    <dgm:pt modelId="{7C0E2E09-4568-48EE-9050-09E4A8B7F814}" type="sibTrans" cxnId="{A2E09457-1F11-45B7-B1FC-CAB9E4925590}">
      <dgm:prSet/>
      <dgm:spPr/>
      <dgm:t>
        <a:bodyPr/>
        <a:lstStyle/>
        <a:p>
          <a:endParaRPr lang="nl-NL"/>
        </a:p>
      </dgm:t>
    </dgm:pt>
    <dgm:pt modelId="{B61C3BE1-7799-4BE1-B300-C4BFDB7573ED}">
      <dgm:prSet phldrT="[Tekst]"/>
      <dgm:spPr/>
      <dgm:t>
        <a:bodyPr/>
        <a:lstStyle/>
        <a:p>
          <a:r>
            <a:rPr lang="nl-BE" dirty="0"/>
            <a:t>Bedrijf</a:t>
          </a:r>
          <a:endParaRPr lang="nl-NL" dirty="0"/>
        </a:p>
      </dgm:t>
    </dgm:pt>
    <dgm:pt modelId="{C6BC63B2-D97C-49EE-A273-437094843411}" type="parTrans" cxnId="{989E8210-4CCD-4848-99B0-1AED14D2EE25}">
      <dgm:prSet/>
      <dgm:spPr/>
      <dgm:t>
        <a:bodyPr/>
        <a:lstStyle/>
        <a:p>
          <a:endParaRPr lang="nl-NL"/>
        </a:p>
      </dgm:t>
    </dgm:pt>
    <dgm:pt modelId="{2224B3EC-B1B0-4B83-ADFE-8F0AC0834E32}" type="sibTrans" cxnId="{989E8210-4CCD-4848-99B0-1AED14D2EE25}">
      <dgm:prSet/>
      <dgm:spPr/>
      <dgm:t>
        <a:bodyPr/>
        <a:lstStyle/>
        <a:p>
          <a:endParaRPr lang="nl-NL"/>
        </a:p>
      </dgm:t>
    </dgm:pt>
    <dgm:pt modelId="{F458317A-444B-4848-85BA-7588E36A7BC6}" type="pres">
      <dgm:prSet presAssocID="{F77BB8A2-418B-4991-9C65-C51C3744386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B36201D-D8B0-42BE-96F4-479EBC6C2791}" type="pres">
      <dgm:prSet presAssocID="{6F3B967D-CD0B-4F33-9C54-390928DB6E1D}" presName="Accent1" presStyleCnt="0"/>
      <dgm:spPr/>
    </dgm:pt>
    <dgm:pt modelId="{EE2FAFD6-470C-44E8-B9B9-81EFEB094E17}" type="pres">
      <dgm:prSet presAssocID="{6F3B967D-CD0B-4F33-9C54-390928DB6E1D}" presName="Accent" presStyleLbl="node1" presStyleIdx="0" presStyleCnt="3"/>
      <dgm:spPr>
        <a:solidFill>
          <a:schemeClr val="accent4"/>
        </a:solidFill>
      </dgm:spPr>
    </dgm:pt>
    <dgm:pt modelId="{A32118D6-BF8F-4101-B65D-C2A1BAB83E51}" type="pres">
      <dgm:prSet presAssocID="{6F3B967D-CD0B-4F33-9C54-390928DB6E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F91B571-5C4F-49BD-8A0B-6BCF3C77104B}" type="pres">
      <dgm:prSet presAssocID="{05DA5963-3FBF-4309-971D-DDBD0A072AFE}" presName="Accent2" presStyleCnt="0"/>
      <dgm:spPr/>
    </dgm:pt>
    <dgm:pt modelId="{6B608FBD-711B-499F-B584-83156DCFF287}" type="pres">
      <dgm:prSet presAssocID="{05DA5963-3FBF-4309-971D-DDBD0A072AFE}" presName="Accent" presStyleLbl="node1" presStyleIdx="1" presStyleCnt="3"/>
      <dgm:spPr>
        <a:solidFill>
          <a:schemeClr val="bg2">
            <a:lumMod val="75000"/>
          </a:schemeClr>
        </a:solidFill>
      </dgm:spPr>
    </dgm:pt>
    <dgm:pt modelId="{70091BAA-E644-49E4-9026-EA6C9425277F}" type="pres">
      <dgm:prSet presAssocID="{05DA5963-3FBF-4309-971D-DDBD0A072A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5CD811F-640B-456E-AE2F-2AF6033157D5}" type="pres">
      <dgm:prSet presAssocID="{B61C3BE1-7799-4BE1-B300-C4BFDB7573ED}" presName="Accent3" presStyleCnt="0"/>
      <dgm:spPr/>
    </dgm:pt>
    <dgm:pt modelId="{2802BEC3-F2F7-41EE-90BD-BF8869745041}" type="pres">
      <dgm:prSet presAssocID="{B61C3BE1-7799-4BE1-B300-C4BFDB7573ED}" presName="Accent" presStyleLbl="node1" presStyleIdx="2" presStyleCnt="3"/>
      <dgm:spPr>
        <a:solidFill>
          <a:schemeClr val="accent2">
            <a:lumMod val="75000"/>
          </a:schemeClr>
        </a:solidFill>
      </dgm:spPr>
    </dgm:pt>
    <dgm:pt modelId="{373CD47C-ED38-4C71-B5DF-28EA69374E12}" type="pres">
      <dgm:prSet presAssocID="{B61C3BE1-7799-4BE1-B300-C4BFDB7573E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89E8210-4CCD-4848-99B0-1AED14D2EE25}" srcId="{F77BB8A2-418B-4991-9C65-C51C37443862}" destId="{B61C3BE1-7799-4BE1-B300-C4BFDB7573ED}" srcOrd="2" destOrd="0" parTransId="{C6BC63B2-D97C-49EE-A273-437094843411}" sibTransId="{2224B3EC-B1B0-4B83-ADFE-8F0AC0834E32}"/>
    <dgm:cxn modelId="{AAE5AD24-2363-4A54-ACE8-BAC81B05D950}" type="presOf" srcId="{6F3B967D-CD0B-4F33-9C54-390928DB6E1D}" destId="{A32118D6-BF8F-4101-B65D-C2A1BAB83E51}" srcOrd="0" destOrd="0" presId="urn:microsoft.com/office/officeart/2009/layout/CircleArrowProcess"/>
    <dgm:cxn modelId="{A2E09457-1F11-45B7-B1FC-CAB9E4925590}" srcId="{F77BB8A2-418B-4991-9C65-C51C37443862}" destId="{05DA5963-3FBF-4309-971D-DDBD0A072AFE}" srcOrd="1" destOrd="0" parTransId="{0E32F9FC-FC13-4CD5-A999-1AACEE7061FC}" sibTransId="{7C0E2E09-4568-48EE-9050-09E4A8B7F814}"/>
    <dgm:cxn modelId="{1B411D8A-CD8B-4C1E-BB3C-432FCF56FCA2}" type="presOf" srcId="{F77BB8A2-418B-4991-9C65-C51C37443862}" destId="{F458317A-444B-4848-85BA-7588E36A7BC6}" srcOrd="0" destOrd="0" presId="urn:microsoft.com/office/officeart/2009/layout/CircleArrowProcess"/>
    <dgm:cxn modelId="{3098ECA3-7A88-4DA3-912F-AB81FE43CC2C}" type="presOf" srcId="{05DA5963-3FBF-4309-971D-DDBD0A072AFE}" destId="{70091BAA-E644-49E4-9026-EA6C9425277F}" srcOrd="0" destOrd="0" presId="urn:microsoft.com/office/officeart/2009/layout/CircleArrowProcess"/>
    <dgm:cxn modelId="{11FDD4D2-F414-443B-80CB-C6245ABFE16A}" type="presOf" srcId="{B61C3BE1-7799-4BE1-B300-C4BFDB7573ED}" destId="{373CD47C-ED38-4C71-B5DF-28EA69374E12}" srcOrd="0" destOrd="0" presId="urn:microsoft.com/office/officeart/2009/layout/CircleArrowProcess"/>
    <dgm:cxn modelId="{6C865DE8-32DF-4D69-BA70-24BA33D24866}" srcId="{F77BB8A2-418B-4991-9C65-C51C37443862}" destId="{6F3B967D-CD0B-4F33-9C54-390928DB6E1D}" srcOrd="0" destOrd="0" parTransId="{BA63155E-4391-44EE-8854-F0A0D7CBEDC4}" sibTransId="{5BA7D22D-1C37-407F-A235-79CCFCB52E73}"/>
    <dgm:cxn modelId="{87949542-BF35-4DF8-A8D4-CC4738245AA4}" type="presParOf" srcId="{F458317A-444B-4848-85BA-7588E36A7BC6}" destId="{CB36201D-D8B0-42BE-96F4-479EBC6C2791}" srcOrd="0" destOrd="0" presId="urn:microsoft.com/office/officeart/2009/layout/CircleArrowProcess"/>
    <dgm:cxn modelId="{1B4CBE41-D83A-4A9F-B28F-6B55AF837CB2}" type="presParOf" srcId="{CB36201D-D8B0-42BE-96F4-479EBC6C2791}" destId="{EE2FAFD6-470C-44E8-B9B9-81EFEB094E17}" srcOrd="0" destOrd="0" presId="urn:microsoft.com/office/officeart/2009/layout/CircleArrowProcess"/>
    <dgm:cxn modelId="{95525A4C-4703-49E1-94EA-A1AE60196EEB}" type="presParOf" srcId="{F458317A-444B-4848-85BA-7588E36A7BC6}" destId="{A32118D6-BF8F-4101-B65D-C2A1BAB83E51}" srcOrd="1" destOrd="0" presId="urn:microsoft.com/office/officeart/2009/layout/CircleArrowProcess"/>
    <dgm:cxn modelId="{910AE4C4-39E3-4876-863C-5CA2B4B8F3C5}" type="presParOf" srcId="{F458317A-444B-4848-85BA-7588E36A7BC6}" destId="{0F91B571-5C4F-49BD-8A0B-6BCF3C77104B}" srcOrd="2" destOrd="0" presId="urn:microsoft.com/office/officeart/2009/layout/CircleArrowProcess"/>
    <dgm:cxn modelId="{3853CB8F-8705-4DD9-97CF-C67F4C87F573}" type="presParOf" srcId="{0F91B571-5C4F-49BD-8A0B-6BCF3C77104B}" destId="{6B608FBD-711B-499F-B584-83156DCFF287}" srcOrd="0" destOrd="0" presId="urn:microsoft.com/office/officeart/2009/layout/CircleArrowProcess"/>
    <dgm:cxn modelId="{D5A01F65-7568-4955-991D-78397A616452}" type="presParOf" srcId="{F458317A-444B-4848-85BA-7588E36A7BC6}" destId="{70091BAA-E644-49E4-9026-EA6C9425277F}" srcOrd="3" destOrd="0" presId="urn:microsoft.com/office/officeart/2009/layout/CircleArrowProcess"/>
    <dgm:cxn modelId="{E492414C-3503-4173-859D-F47DC324FF9D}" type="presParOf" srcId="{F458317A-444B-4848-85BA-7588E36A7BC6}" destId="{C5CD811F-640B-456E-AE2F-2AF6033157D5}" srcOrd="4" destOrd="0" presId="urn:microsoft.com/office/officeart/2009/layout/CircleArrowProcess"/>
    <dgm:cxn modelId="{91B273A4-207C-4D9C-A5EB-C2FA3F9E0585}" type="presParOf" srcId="{C5CD811F-640B-456E-AE2F-2AF6033157D5}" destId="{2802BEC3-F2F7-41EE-90BD-BF8869745041}" srcOrd="0" destOrd="0" presId="urn:microsoft.com/office/officeart/2009/layout/CircleArrowProcess"/>
    <dgm:cxn modelId="{9CD93FB9-4396-48F8-BECB-E382C8A7D283}" type="presParOf" srcId="{F458317A-444B-4848-85BA-7588E36A7BC6}" destId="{373CD47C-ED38-4C71-B5DF-28EA69374E1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B199-ED0A-4F7A-B1F5-1DF366699BB4}">
      <dsp:nvSpPr>
        <dsp:cNvPr id="0" name=""/>
        <dsp:cNvSpPr/>
      </dsp:nvSpPr>
      <dsp:spPr>
        <a:xfrm>
          <a:off x="4051755" y="2438400"/>
          <a:ext cx="2980266" cy="2980266"/>
        </a:xfrm>
        <a:prstGeom prst="gear9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Bedrijven</a:t>
          </a:r>
          <a:endParaRPr lang="nl-NL" sz="2000" kern="1200" dirty="0"/>
        </a:p>
      </dsp:txBody>
      <dsp:txXfrm>
        <a:off x="4650921" y="3136513"/>
        <a:ext cx="1781934" cy="1531918"/>
      </dsp:txXfrm>
    </dsp:sp>
    <dsp:sp modelId="{E091EDEF-2ACF-444C-B788-F1E3012C0EA5}">
      <dsp:nvSpPr>
        <dsp:cNvPr id="0" name=""/>
        <dsp:cNvSpPr/>
      </dsp:nvSpPr>
      <dsp:spPr>
        <a:xfrm>
          <a:off x="2317782" y="1733973"/>
          <a:ext cx="2167466" cy="2167466"/>
        </a:xfrm>
        <a:prstGeom prst="gear6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Sociale economie</a:t>
          </a:r>
          <a:endParaRPr lang="nl-NL" sz="2000" kern="1200" dirty="0"/>
        </a:p>
      </dsp:txBody>
      <dsp:txXfrm>
        <a:off x="2863448" y="2282937"/>
        <a:ext cx="1076134" cy="1069538"/>
      </dsp:txXfrm>
    </dsp:sp>
    <dsp:sp modelId="{247837C0-C5EC-45B3-BE37-315F573BF6AA}">
      <dsp:nvSpPr>
        <dsp:cNvPr id="0" name=""/>
        <dsp:cNvSpPr/>
      </dsp:nvSpPr>
      <dsp:spPr>
        <a:xfrm rot="20700000">
          <a:off x="3531784" y="238642"/>
          <a:ext cx="2123675" cy="2123675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VDAB</a:t>
          </a:r>
          <a:endParaRPr lang="nl-NL" sz="2000" kern="1200" dirty="0"/>
        </a:p>
      </dsp:txBody>
      <dsp:txXfrm rot="-20700000">
        <a:off x="3997568" y="704426"/>
        <a:ext cx="1192106" cy="1192106"/>
      </dsp:txXfrm>
    </dsp:sp>
    <dsp:sp modelId="{953C5A6A-B50A-41F6-A981-13C0381EF6D5}">
      <dsp:nvSpPr>
        <dsp:cNvPr id="0" name=""/>
        <dsp:cNvSpPr/>
      </dsp:nvSpPr>
      <dsp:spPr>
        <a:xfrm>
          <a:off x="3836266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EE002-23C6-4236-9B43-C09AEDF17163}">
      <dsp:nvSpPr>
        <dsp:cNvPr id="0" name=""/>
        <dsp:cNvSpPr/>
      </dsp:nvSpPr>
      <dsp:spPr>
        <a:xfrm>
          <a:off x="1933927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907AC-B1B2-46A3-A5D4-F430FFF036B2}">
      <dsp:nvSpPr>
        <dsp:cNvPr id="0" name=""/>
        <dsp:cNvSpPr/>
      </dsp:nvSpPr>
      <dsp:spPr>
        <a:xfrm>
          <a:off x="3040556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FAFD6-470C-44E8-B9B9-81EFEB094E17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118D6-BF8F-4101-B65D-C2A1BAB83E51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Sociale werkplaats</a:t>
          </a:r>
          <a:endParaRPr lang="nl-NL" sz="1600" kern="1200" dirty="0"/>
        </a:p>
      </dsp:txBody>
      <dsp:txXfrm>
        <a:off x="3698614" y="941764"/>
        <a:ext cx="1449298" cy="724475"/>
      </dsp:txXfrm>
    </dsp:sp>
    <dsp:sp modelId="{6B608FBD-711B-499F-B584-83156DCFF287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91BAA-E644-49E4-9026-EA6C9425277F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Gezamenlijk dienstenaanbod vzw </a:t>
          </a:r>
          <a:endParaRPr lang="nl-NL" sz="1600" kern="1200" dirty="0"/>
        </a:p>
      </dsp:txBody>
      <dsp:txXfrm>
        <a:off x="2977148" y="2449237"/>
        <a:ext cx="1449298" cy="724475"/>
      </dsp:txXfrm>
    </dsp:sp>
    <dsp:sp modelId="{2802BEC3-F2F7-41EE-90BD-BF8869745041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CD47C-ED38-4C71-B5DF-28EA69374E12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Bedrijf</a:t>
          </a:r>
          <a:endParaRPr lang="nl-NL" sz="1600" kern="1200" dirty="0"/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88ADB-7CC4-41CC-AF54-508E11012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32B13B-57D5-4C3B-A19F-461E31AC9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4F09B-AC1E-4A22-B044-C84A8FF5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1D125D-8792-4321-A74C-CC30284E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9E43CD-641B-46B8-91F0-41893C2B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6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E6330-1034-4E57-BB74-9B21FB85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60B73A-AFF0-40F8-9714-61BE5653C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35E91-D1EF-426A-919F-D683F737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16D0FF-2270-4906-9F6B-1D1E7089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F5210E-1D1F-4967-B986-90EBCF3D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9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5C29B5-F79A-4200-BC73-01F16182A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0D7002-B67E-463B-B758-63D7F29F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8D4FC-EF59-4C0D-B691-7B6AB8B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2EA261-A14C-4DFB-8214-09E39B61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7F1D3D-50D3-4520-AB8C-9D914E56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241F8-D10F-42E8-8734-CF005552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949173-6BE5-4EBC-A29D-0339AE84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9C609B-1731-4672-8844-F393123A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4C60D5-AEE4-47F5-BFA3-FE305767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5EC1F0-7DAC-482B-8BB5-64F2CBB7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38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7D5CD-954B-4DED-89C1-6659AC4E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94DEC-1582-4F8A-853F-3CE1114DF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9C60BB-EAEC-484F-80DF-ECC475D9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714E4-2ABA-49CA-9F1C-A455A0B9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F7187A-BD4B-44A9-A694-0816F9F6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07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40DC1-5526-4E1F-8C2B-BF62726D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25294-F928-4934-8C0F-1A17AD335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6C12E4-024E-4D84-9C22-E924B9A90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8DE832-620C-4175-8833-C65C4162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17811D-742F-4297-A923-5407BE8C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054B05-578D-46D0-9763-B95DB428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3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6F193-162F-4187-9367-87CADD82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46B279-B4E3-4BC9-98B6-0A883E7FF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FAFFD-2BCA-4D01-96BB-8B6AC14B9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A0231A-3BAD-4123-959A-3EE9F6BBE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EAC864-222D-4352-AC2B-DAD8BC6BB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EF48DD-7180-4EB8-95A4-BC4F616C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362821-B34D-45F4-8D65-931D5A0A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102FCAE-4EFC-45A7-A694-C736E75D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9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804B7-2FD7-4BB2-963F-DE6F8592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9F3487-32A7-4DC1-ACD7-F94AC3D3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2FB6AB-9A07-4AC6-A6C1-23C8D5BE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29D78A-9566-4980-B00C-56A9F862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3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1AF3E93-F559-4AE4-A385-00008B0C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812B3F-CD01-47F0-8C7B-E05C3EB8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7A1F74-DC8B-4578-9E85-A62E213D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62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6730F-2983-4FA7-8C87-2A51CBF8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BECE9E-D97D-4A12-89FD-FAF9AF22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B242D0-6094-4070-9AFB-EDD887BBF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DCB957-C754-4502-A976-9A07F446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4FB78-9AAC-470A-A365-2CD971F5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67474A-139B-4A4D-810D-943C3F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84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818BB-0264-4929-A4F2-8404297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74C84E-184B-42BA-8D17-5A0A2DCD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C1556F-B1D2-4045-BE6D-C92F7A3D4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4D62DD-47C2-49C7-A61F-4A3ACCA1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D587AD-9EBC-432A-9639-61B35BBA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91A3E3-67AD-4D73-BF45-DA734E2E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4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6E5528-6533-4C72-82E0-BCAD003E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BF94A9-47A3-422E-83D7-F4D6433D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4BC5CE-247B-4AEE-8F91-91A85C573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D882-51C6-4907-A811-DEE91417402D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A48F9B-1D6C-476A-B331-23DFB8C0B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11122E-8FD8-4397-BECB-B376D55DC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225D-6A57-4E7C-AB44-8BEFCF72C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2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DB835-6E92-403E-BD4B-36B3E2BDA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2827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Bevorderen van het doorstroomproces door maximale samenwerking tussen sociale en reguliere bedrijven en VDAB in de bedrijvenzone ‘Cargovil Plus’. </a:t>
            </a:r>
            <a:b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BFCB0B-6F6D-4752-B423-714ECBB2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28" y="763202"/>
            <a:ext cx="2343912" cy="7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9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C6543B-603C-4023-BF0D-938C3CC87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208324"/>
              </p:ext>
            </p:extLst>
          </p:nvPr>
        </p:nvGraphicFramePr>
        <p:xfrm>
          <a:off x="-57052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019FF555-0818-421F-A9F4-85D9DA8EFACD}"/>
              </a:ext>
            </a:extLst>
          </p:cNvPr>
          <p:cNvSpPr txBox="1"/>
          <p:nvPr/>
        </p:nvSpPr>
        <p:spPr>
          <a:xfrm flipH="1">
            <a:off x="7042653" y="1595021"/>
            <a:ext cx="50221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Vzw Cargovil Plus</a:t>
            </a:r>
            <a:r>
              <a:rPr lang="nl-BE" sz="2800" dirty="0"/>
              <a:t> </a:t>
            </a:r>
          </a:p>
          <a:p>
            <a:r>
              <a:rPr lang="nl-BE" sz="2800" dirty="0"/>
              <a:t>Gezamenlijk dienstenaanbod:</a:t>
            </a:r>
          </a:p>
          <a:p>
            <a:endParaRPr lang="nl-BE" sz="2800" dirty="0"/>
          </a:p>
          <a:p>
            <a:pPr marL="457200" indent="-457200">
              <a:buFontTx/>
              <a:buChar char="-"/>
            </a:pPr>
            <a:r>
              <a:rPr lang="nl-BE" sz="2800" dirty="0"/>
              <a:t>Groenwerk</a:t>
            </a:r>
          </a:p>
          <a:p>
            <a:pPr marL="457200" indent="-457200">
              <a:buFontTx/>
              <a:buChar char="-"/>
            </a:pPr>
            <a:r>
              <a:rPr lang="nl-BE" sz="2800" dirty="0"/>
              <a:t>Parkingonderhoud</a:t>
            </a:r>
          </a:p>
          <a:p>
            <a:pPr marL="457200" indent="-457200">
              <a:buFontTx/>
              <a:buChar char="-"/>
            </a:pPr>
            <a:r>
              <a:rPr lang="nl-BE" sz="2800" dirty="0"/>
              <a:t>Schoonmaak</a:t>
            </a:r>
          </a:p>
          <a:p>
            <a:pPr marL="457200" indent="-457200">
              <a:buFontTx/>
              <a:buChar char="-"/>
            </a:pPr>
            <a:r>
              <a:rPr lang="nl-BE" sz="2800" dirty="0"/>
              <a:t>Zwerfvuil</a:t>
            </a:r>
          </a:p>
          <a:p>
            <a:pPr marL="457200" indent="-457200">
              <a:buFontTx/>
              <a:buChar char="-"/>
            </a:pPr>
            <a:r>
              <a:rPr lang="nl-BE" sz="2800" dirty="0"/>
              <a:t>Preventief- en correctief onderhoud</a:t>
            </a:r>
          </a:p>
          <a:p>
            <a:pPr marL="457200" indent="-457200">
              <a:buFontTx/>
              <a:buChar char="-"/>
            </a:pPr>
            <a:endParaRPr lang="nl-BE" sz="2800" dirty="0"/>
          </a:p>
          <a:p>
            <a:pPr marL="457200" indent="-457200">
              <a:buFontTx/>
              <a:buChar char="-"/>
            </a:pPr>
            <a:endParaRPr lang="nl-BE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5138EC-E8D2-4C64-832A-34D758801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735" y="437954"/>
            <a:ext cx="23410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FF734C4-184D-462F-8D9A-78CDDEC74A6A}"/>
              </a:ext>
            </a:extLst>
          </p:cNvPr>
          <p:cNvSpPr/>
          <p:nvPr/>
        </p:nvSpPr>
        <p:spPr>
          <a:xfrm>
            <a:off x="703385" y="-633650"/>
            <a:ext cx="1036788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5400" b="1" dirty="0"/>
          </a:p>
          <a:p>
            <a:r>
              <a:rPr lang="nl-NL" sz="5400" b="1" dirty="0"/>
              <a:t>Stappenplan: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Stap 1: Structureel partnership vzw Cargovil Plus – VDAB – Sociale economie</a:t>
            </a:r>
          </a:p>
          <a:p>
            <a:endParaRPr lang="nl-NL" sz="2400" dirty="0"/>
          </a:p>
          <a:p>
            <a:r>
              <a:rPr lang="nl-NL" sz="2400" dirty="0"/>
              <a:t>Stap 2: Operationele structuur  - nieuw samenwerkingsmodel</a:t>
            </a:r>
          </a:p>
          <a:p>
            <a:endParaRPr lang="nl-NL" sz="2400" dirty="0"/>
          </a:p>
          <a:p>
            <a:r>
              <a:rPr lang="nl-NL" sz="2400" dirty="0"/>
              <a:t>Stap 3: Begeleiding deelnemende bedrijven bij invulling doorstroom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072198-16D2-429E-A43F-1550BDA9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616" y="566677"/>
            <a:ext cx="23410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3AAF1-AFDD-4CA7-9BD0-5C79CFD9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1" y="2222061"/>
            <a:ext cx="10515600" cy="4474161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Vragen ?</a:t>
            </a:r>
            <a:br>
              <a:rPr lang="nl-BE" dirty="0"/>
            </a:br>
            <a:br>
              <a:rPr lang="nl-BE" dirty="0"/>
            </a:br>
            <a:r>
              <a:rPr lang="nl-BE" dirty="0"/>
              <a:t>Ideeën?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F24DA0-982F-4C77-B236-6DA5094D2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706" y="677797"/>
            <a:ext cx="23410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AFFD6-58ED-4BDD-8814-000399DD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429000"/>
            <a:ext cx="10515600" cy="2095500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Afspraak in 2020 voor toelichting van resultaten, uitdagingen, successen.</a:t>
            </a:r>
            <a:br>
              <a:rPr lang="nl-BE" dirty="0"/>
            </a:br>
            <a:r>
              <a:rPr lang="nl-BE" dirty="0"/>
              <a:t>Welkom in Vilvoorde!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F07006-6101-4637-A225-5E94FEF5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66" y="707105"/>
            <a:ext cx="23410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53FEC4-70D8-48CF-B546-D5FF8AC2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4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323877-B414-4DCE-A39F-41E217AD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189959"/>
            <a:ext cx="5069382" cy="155373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2295A73-087B-424F-9D19-D5F8D60CB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1373" y="1884045"/>
            <a:ext cx="3627063" cy="3782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Over vzw Cargovil Plus</a:t>
            </a:r>
          </a:p>
          <a:p>
            <a:pPr algn="l"/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Opgericht</a:t>
            </a:r>
            <a:r>
              <a:rPr lang="en-US" dirty="0"/>
              <a:t> in 2012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Raad</a:t>
            </a:r>
            <a:r>
              <a:rPr lang="en-US" dirty="0"/>
              <a:t> van </a:t>
            </a:r>
            <a:r>
              <a:rPr lang="en-US" dirty="0" err="1"/>
              <a:t>Bestuur</a:t>
            </a:r>
            <a:r>
              <a:rPr lang="en-US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Momenteel</a:t>
            </a:r>
            <a:r>
              <a:rPr lang="en-US" dirty="0"/>
              <a:t> 40 </a:t>
            </a:r>
            <a:r>
              <a:rPr lang="en-US" dirty="0" err="1"/>
              <a:t>leden</a:t>
            </a: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Potentieel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80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53FEC4-70D8-48CF-B546-D5FF8AC2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4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323877-B414-4DCE-A39F-41E217AD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189959"/>
            <a:ext cx="5069382" cy="155373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2121EB42-5313-4731-99FF-52705B267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9222" y="2293718"/>
            <a:ext cx="3809203" cy="3378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BE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Missie</a:t>
            </a:r>
            <a:endParaRPr lang="nl-NL" sz="3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vzw Cargovil Plus zet in op een duurzame ontwikkeling van de bedrijvenzone met oog voor kwaliteit, mens en milieu, en dit in samenwerking met de bedrijven en de betrokken stakeholders.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4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53FEC4-70D8-48CF-B546-D5FF8AC2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4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323877-B414-4DCE-A39F-41E217AD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189959"/>
            <a:ext cx="5069382" cy="155373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2121EB42-5313-4731-99FF-52705B267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1925" y="2279650"/>
            <a:ext cx="3625850" cy="28766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nl-BE" sz="3600" dirty="0">
                <a:latin typeface="Calibri" panose="020F0502020204030204" pitchFamily="34" charset="0"/>
                <a:cs typeface="Calibri" panose="020F0502020204030204" pitchFamily="34" charset="0"/>
              </a:rPr>
              <a:t>Drie pijlers</a:t>
            </a:r>
          </a:p>
          <a:p>
            <a:pPr algn="l"/>
            <a:endParaRPr lang="nl-B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AutoNum type="arabicPeriod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Terreinbeheer</a:t>
            </a:r>
          </a:p>
          <a:p>
            <a:pPr marL="457200" indent="-457200" algn="l">
              <a:buAutoNum type="arabicPeriod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Groepsaankopen</a:t>
            </a:r>
          </a:p>
          <a:p>
            <a:pPr marL="457200" indent="-457200" algn="l">
              <a:buAutoNum type="arabicPeriod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Netwerken</a:t>
            </a: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1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DED5F-77E2-4DB5-89DC-A25BA325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5534025"/>
            <a:ext cx="11887200" cy="822326"/>
          </a:xfrm>
        </p:spPr>
        <p:txBody>
          <a:bodyPr>
            <a:noAutofit/>
          </a:bodyPr>
          <a:lstStyle/>
          <a:p>
            <a:pPr algn="ctr"/>
            <a:r>
              <a:rPr lang="nl-BE" sz="3200" dirty="0"/>
              <a:t>Acties om de aantrekkelijkheid en de kwaliteit van de bedrijvenzone te verbeteren</a:t>
            </a:r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06A04F-830F-48F7-BAD1-57E459F0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15262" b="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6532E6A-053F-476E-9686-BD9CA9668E6A}"/>
              </a:ext>
            </a:extLst>
          </p:cNvPr>
          <p:cNvSpPr txBox="1"/>
          <p:nvPr/>
        </p:nvSpPr>
        <p:spPr>
          <a:xfrm>
            <a:off x="3774830" y="2236296"/>
            <a:ext cx="4642339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5400" b="1" dirty="0">
                <a:solidFill>
                  <a:schemeClr val="bg1"/>
                </a:solidFill>
              </a:rPr>
              <a:t>Terreinbeheer</a:t>
            </a:r>
            <a:endParaRPr lang="nl-NL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5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8E54685-FB20-46C2-B76A-156624BAD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r="115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A7DBA0-26DE-43A2-AA20-50AD0FED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Bedrijfsbezoeken en overlegmomenten om de samenwerking tussen lokale overheid en bedrijven te bevorderen.</a:t>
            </a:r>
            <a:endParaRPr lang="nl-NL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4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29005E-CF21-4F16-BFA6-CC165AA0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176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B153C3-D074-444F-A005-1136FB32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17240"/>
            <a:ext cx="12020550" cy="744836"/>
          </a:xfrm>
        </p:spPr>
        <p:txBody>
          <a:bodyPr>
            <a:noAutofit/>
          </a:bodyPr>
          <a:lstStyle/>
          <a:p>
            <a:pPr algn="ctr"/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willen de bedrijven motiveren om anders om te gaan met </a:t>
            </a:r>
            <a:r>
              <a:rPr lang="nl-NL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</a:t>
            </a: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afval, energie, groen, talent en mobiliteit.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2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DBA58-78B5-4CDD-A3C6-488C2FB8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0997"/>
            <a:ext cx="10515600" cy="1561514"/>
          </a:xfrm>
        </p:spPr>
        <p:txBody>
          <a:bodyPr>
            <a:normAutofit/>
          </a:bodyPr>
          <a:lstStyle/>
          <a:p>
            <a:pPr algn="ctr"/>
            <a:r>
              <a:rPr lang="nl-BE" b="1" dirty="0"/>
              <a:t>Doorstroom op Cargovil Plus</a:t>
            </a:r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87315D-5EE5-4E8E-B92F-4571A9AF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95" y="579323"/>
            <a:ext cx="23410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A67588-3ACB-4660-B570-90C20C51C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735533"/>
              </p:ext>
            </p:extLst>
          </p:nvPr>
        </p:nvGraphicFramePr>
        <p:xfrm>
          <a:off x="-1034757" y="719666"/>
          <a:ext cx="86453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D993E4A1-4532-48F3-A1A0-646DC11BF4ED}"/>
              </a:ext>
            </a:extLst>
          </p:cNvPr>
          <p:cNvSpPr txBox="1"/>
          <p:nvPr/>
        </p:nvSpPr>
        <p:spPr>
          <a:xfrm flipH="1">
            <a:off x="7025918" y="1941343"/>
            <a:ext cx="5022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Vzw Cargovil Plus = olie  </a:t>
            </a:r>
            <a:r>
              <a:rPr lang="nl-BE" sz="2800" dirty="0"/>
              <a:t> </a:t>
            </a:r>
          </a:p>
          <a:p>
            <a:endParaRPr lang="nl-BE" sz="2800" dirty="0"/>
          </a:p>
          <a:p>
            <a:pPr marL="457200" indent="-457200">
              <a:buFontTx/>
              <a:buChar char="-"/>
            </a:pPr>
            <a:endParaRPr lang="nl-BE" sz="2800" dirty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77AB93-AC95-4C9E-9585-527B7CE0B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016" y="359971"/>
            <a:ext cx="234106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180</Words>
  <Application>Microsoft Office PowerPoint</Application>
  <PresentationFormat>Breedbeeld</PresentationFormat>
  <Paragraphs>54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        Bevorderen van het doorstroomproces door maximale samenwerking tussen sociale en reguliere bedrijven en VDAB in de bedrijvenzone ‘Cargovil Plus’.  </vt:lpstr>
      <vt:lpstr>PowerPoint-presentatie</vt:lpstr>
      <vt:lpstr>PowerPoint-presentatie</vt:lpstr>
      <vt:lpstr>PowerPoint-presentatie</vt:lpstr>
      <vt:lpstr>Acties om de aantrekkelijkheid en de kwaliteit van de bedrijvenzone te verbeteren</vt:lpstr>
      <vt:lpstr>Bedrijfsbezoeken en overlegmomenten om de samenwerking tussen lokale overheid en bedrijven te bevorderen.</vt:lpstr>
      <vt:lpstr>We willen de bedrijven motiveren om anders om te gaan met oa. afval, energie, groen, talent en mobiliteit.</vt:lpstr>
      <vt:lpstr>Doorstroom op Cargovil Plus</vt:lpstr>
      <vt:lpstr>PowerPoint-presentatie</vt:lpstr>
      <vt:lpstr>PowerPoint-presentatie</vt:lpstr>
      <vt:lpstr>PowerPoint-presentatie</vt:lpstr>
      <vt:lpstr>       Vragen ?  Ideeën?    </vt:lpstr>
      <vt:lpstr>Afspraak in 2020 voor toelichting van resultaten, uitdagingen, successen. Welkom in Vilvoorde!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Bevorderen van het doorstroomproces door maximale samenwerking tussen sociale en reguliere bedrijven en VDAB in de bedrijvenzone ‘Cargovil Plus’.</dc:title>
  <dc:creator>NNOF bvba</dc:creator>
  <cp:lastModifiedBy>NNOF bvba</cp:lastModifiedBy>
  <cp:revision>10</cp:revision>
  <dcterms:created xsi:type="dcterms:W3CDTF">2018-12-03T19:02:49Z</dcterms:created>
  <dcterms:modified xsi:type="dcterms:W3CDTF">2018-12-03T21:31:55Z</dcterms:modified>
</cp:coreProperties>
</file>