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3" r:id="rId1"/>
    <p:sldMasterId id="2147483670" r:id="rId2"/>
    <p:sldMasterId id="2147483690" r:id="rId3"/>
  </p:sldMasterIdLst>
  <p:notesMasterIdLst>
    <p:notesMasterId r:id="rId9"/>
  </p:notesMasterIdLst>
  <p:sldIdLst>
    <p:sldId id="256" r:id="rId4"/>
    <p:sldId id="293" r:id="rId5"/>
    <p:sldId id="298" r:id="rId6"/>
    <p:sldId id="299" r:id="rId7"/>
    <p:sldId id="291" r:id="rId8"/>
  </p:sldIdLst>
  <p:sldSz cx="24382413" cy="13716000"/>
  <p:notesSz cx="6797675" cy="9874250"/>
  <p:defaultTextStyle>
    <a:defPPr>
      <a:defRPr lang="en-US"/>
    </a:defPPr>
    <a:lvl1pPr marL="0" algn="l" defTabSz="1219124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1pPr>
    <a:lvl2pPr marL="1219124" algn="l" defTabSz="1219124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2pPr>
    <a:lvl3pPr marL="2438248" algn="l" defTabSz="1219124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3pPr>
    <a:lvl4pPr marL="3657371" algn="l" defTabSz="1219124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4pPr>
    <a:lvl5pPr marL="4876495" algn="l" defTabSz="1219124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5pPr>
    <a:lvl6pPr marL="6095619" algn="l" defTabSz="1219124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6pPr>
    <a:lvl7pPr marL="7314743" algn="l" defTabSz="1219124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7pPr>
    <a:lvl8pPr marL="8533867" algn="l" defTabSz="1219124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8pPr>
    <a:lvl9pPr marL="9752990" algn="l" defTabSz="1219124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oossens, Karolien" initials="GK" lastIdx="8" clrIdx="0">
    <p:extLst>
      <p:ext uri="{19B8F6BF-5375-455C-9EA6-DF929625EA0E}">
        <p15:presenceInfo xmlns:p15="http://schemas.microsoft.com/office/powerpoint/2012/main" userId="S-1-5-21-3662605696-431538287-2476864782-2300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5353"/>
    <a:srgbClr val="007AC9"/>
    <a:srgbClr val="D10074"/>
    <a:srgbClr val="009B48"/>
    <a:srgbClr val="E37222"/>
    <a:srgbClr val="9CDCD9"/>
    <a:srgbClr val="3FCFD5"/>
    <a:srgbClr val="0027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043F53-EDD1-4750-92F5-DA6C1FCBEEBA}" v="27" dt="2021-11-29T10:40:37.7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ijl, gemiddeld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77"/>
    <p:restoredTop sz="96327" autoAdjust="0"/>
  </p:normalViewPr>
  <p:slideViewPr>
    <p:cSldViewPr snapToGrid="0" snapToObjects="1">
      <p:cViewPr varScale="1">
        <p:scale>
          <a:sx n="22" d="100"/>
          <a:sy n="22" d="100"/>
        </p:scale>
        <p:origin x="79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8" d="100"/>
          <a:sy n="98" d="100"/>
        </p:scale>
        <p:origin x="343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microsoft.com/office/2015/10/relationships/revisionInfo" Target="revisionInfo.xml"/><Relationship Id="rId10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37B21-5A44-584D-BD09-F38CB53E82B1}" type="datetimeFigureOut">
              <a:rPr lang="nl-BE" smtClean="0"/>
              <a:t>7/12/2021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33488"/>
            <a:ext cx="5924550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51983"/>
            <a:ext cx="5438140" cy="38879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DE54BD-4699-DD40-9EAF-99EED244CE3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86182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4382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1219124" algn="l" defTabSz="24382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2438248" algn="l" defTabSz="24382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3657371" algn="l" defTabSz="24382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4876495" algn="l" defTabSz="24382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6095619" algn="l" defTabSz="24382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7314743" algn="l" defTabSz="24382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8533867" algn="l" defTabSz="24382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9752990" algn="l" defTabSz="24382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1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E54BD-4699-DD40-9EAF-99EED244CE3C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2311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DE54BD-4699-DD40-9EAF-99EED244CE3C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41513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DE54BD-4699-DD40-9EAF-99EED244CE3C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2488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DE54BD-4699-DD40-9EAF-99EED244CE3C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10852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2_HOOFDSTUKSLIDEa_ziza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B7289FFD-DB2D-7D47-B255-7925EF629602}"/>
              </a:ext>
            </a:extLst>
          </p:cNvPr>
          <p:cNvSpPr/>
          <p:nvPr userDrawn="1"/>
        </p:nvSpPr>
        <p:spPr>
          <a:xfrm>
            <a:off x="0" y="-1200"/>
            <a:ext cx="24382413" cy="1371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2799"/>
          </a:p>
        </p:txBody>
      </p:sp>
      <p:pic>
        <p:nvPicPr>
          <p:cNvPr id="13" name="Afbeelding 9" descr="Afbeelding 9">
            <a:extLst>
              <a:ext uri="{FF2B5EF4-FFF2-40B4-BE49-F238E27FC236}">
                <a16:creationId xmlns:a16="http://schemas.microsoft.com/office/drawing/2014/main" id="{1D123B33-6F37-E44A-9769-4C54430932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2343" y="11574680"/>
            <a:ext cx="7969935" cy="1212896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itel 15">
            <a:extLst>
              <a:ext uri="{FF2B5EF4-FFF2-40B4-BE49-F238E27FC236}">
                <a16:creationId xmlns:a16="http://schemas.microsoft.com/office/drawing/2014/main" id="{8D412413-6DE4-3346-A57B-D0E6F35A8A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81040" y="3872854"/>
            <a:ext cx="8643637" cy="1754325"/>
          </a:xfrm>
          <a:prstGeom prst="rect">
            <a:avLst/>
          </a:prstGeom>
          <a:solidFill>
            <a:srgbClr val="009B48"/>
          </a:solidFill>
        </p:spPr>
        <p:txBody>
          <a:bodyPr wrap="none" lIns="72000" tIns="0" rIns="72000" bIns="0">
            <a:spAutoFit/>
          </a:bodyPr>
          <a:lstStyle>
            <a:lvl1pPr>
              <a:lnSpc>
                <a:spcPct val="95000"/>
              </a:lnSpc>
              <a:defRPr sz="11999" b="1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Hier komt de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597F720-13C9-BF47-A31B-22A748AA44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8417" y="22830"/>
            <a:ext cx="24390830" cy="13716065"/>
          </a:xfrm>
          <a:prstGeom prst="rect">
            <a:avLst/>
          </a:prstGeo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82DECE7-57CE-9B48-9B4C-12ABC02431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781040" y="7674757"/>
            <a:ext cx="6852495" cy="1661995"/>
          </a:xfrm>
          <a:prstGeom prst="rect">
            <a:avLst/>
          </a:prstGeom>
          <a:solidFill>
            <a:srgbClr val="009B48"/>
          </a:solidFill>
        </p:spPr>
        <p:txBody>
          <a:bodyPr wrap="none" lIns="72000" tIns="0" rIns="72000" bIns="0">
            <a:spAutoFit/>
          </a:bodyPr>
          <a:lstStyle>
            <a:lvl1pPr marL="0" indent="0">
              <a:buNone/>
              <a:defRPr sz="11999" b="1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hoofdstuk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0650487-01D4-3840-B12F-B0CCDA16E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781040" y="5817571"/>
            <a:ext cx="8068134" cy="1661995"/>
          </a:xfrm>
          <a:prstGeom prst="rect">
            <a:avLst/>
          </a:prstGeom>
          <a:solidFill>
            <a:srgbClr val="009B48"/>
          </a:solidFill>
        </p:spPr>
        <p:txBody>
          <a:bodyPr wrap="square" lIns="72000" tIns="0" rIns="72000" bIns="0" anchor="ctr" anchorCtr="0">
            <a:spAutoFit/>
          </a:bodyPr>
          <a:lstStyle>
            <a:lvl1pPr marL="0" indent="0">
              <a:buNone/>
              <a:defRPr sz="11999" b="1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 van het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ED85FD3-BB2D-AE4D-A964-401FF713B26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273318" y="9014373"/>
            <a:ext cx="2280378" cy="377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812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Kleur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549CC4DC-4FD8-604D-B7F4-174F1AFBCF81}"/>
              </a:ext>
            </a:extLst>
          </p:cNvPr>
          <p:cNvSpPr/>
          <p:nvPr userDrawn="1"/>
        </p:nvSpPr>
        <p:spPr>
          <a:xfrm>
            <a:off x="824961" y="3734906"/>
            <a:ext cx="1796600" cy="1796717"/>
          </a:xfrm>
          <a:prstGeom prst="rect">
            <a:avLst/>
          </a:prstGeom>
          <a:solidFill>
            <a:srgbClr val="009B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2799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1B06AFD8-B952-B844-9AB4-8069EDFC23BD}"/>
              </a:ext>
            </a:extLst>
          </p:cNvPr>
          <p:cNvSpPr/>
          <p:nvPr userDrawn="1"/>
        </p:nvSpPr>
        <p:spPr>
          <a:xfrm>
            <a:off x="824961" y="7333532"/>
            <a:ext cx="1796600" cy="1796717"/>
          </a:xfrm>
          <a:prstGeom prst="rect">
            <a:avLst/>
          </a:prstGeom>
          <a:solidFill>
            <a:srgbClr val="E37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2799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C865BCF-F6A3-B346-9C14-7BF5AB89533D}"/>
              </a:ext>
            </a:extLst>
          </p:cNvPr>
          <p:cNvSpPr/>
          <p:nvPr userDrawn="1"/>
        </p:nvSpPr>
        <p:spPr>
          <a:xfrm>
            <a:off x="824961" y="9706087"/>
            <a:ext cx="1796600" cy="1796717"/>
          </a:xfrm>
          <a:prstGeom prst="rect">
            <a:avLst/>
          </a:prstGeom>
          <a:solidFill>
            <a:srgbClr val="9CD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2799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A0D22A14-9FD3-3348-A0B2-C585295D1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961" y="766919"/>
            <a:ext cx="22787479" cy="124980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8533" b="1">
                <a:solidFill>
                  <a:srgbClr val="009B48"/>
                </a:solidFill>
                <a:latin typeface="+mn-lt"/>
              </a:defRPr>
            </a:lvl1pPr>
          </a:lstStyle>
          <a:p>
            <a:r>
              <a:rPr lang="nl-BE" dirty="0"/>
              <a:t>Calibri, groen, 32 pt, bold, bovenaan gelijnd</a:t>
            </a:r>
            <a:endParaRPr lang="en-US" dirty="0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AC7CFEF1-F92A-1E49-9083-FE05CE62B031}"/>
              </a:ext>
            </a:extLst>
          </p:cNvPr>
          <p:cNvSpPr/>
          <p:nvPr userDrawn="1"/>
        </p:nvSpPr>
        <p:spPr>
          <a:xfrm>
            <a:off x="6673074" y="7333532"/>
            <a:ext cx="1796600" cy="1796717"/>
          </a:xfrm>
          <a:prstGeom prst="rect">
            <a:avLst/>
          </a:prstGeom>
          <a:solidFill>
            <a:srgbClr val="D100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2799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BAD9A5DD-96C6-F841-A2A0-E212C2052784}"/>
              </a:ext>
            </a:extLst>
          </p:cNvPr>
          <p:cNvSpPr/>
          <p:nvPr userDrawn="1"/>
        </p:nvSpPr>
        <p:spPr>
          <a:xfrm>
            <a:off x="12521187" y="7333532"/>
            <a:ext cx="1796600" cy="1796717"/>
          </a:xfrm>
          <a:prstGeom prst="rect">
            <a:avLst/>
          </a:prstGeom>
          <a:solidFill>
            <a:srgbClr val="3FC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2799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B6AF4591-5620-BF4B-8F02-A3A805391724}"/>
              </a:ext>
            </a:extLst>
          </p:cNvPr>
          <p:cNvSpPr/>
          <p:nvPr userDrawn="1"/>
        </p:nvSpPr>
        <p:spPr>
          <a:xfrm>
            <a:off x="6673071" y="9706087"/>
            <a:ext cx="1796600" cy="1796717"/>
          </a:xfrm>
          <a:prstGeom prst="rect">
            <a:avLst/>
          </a:prstGeom>
          <a:solidFill>
            <a:srgbClr val="0027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2799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B92675A1-8C01-7449-B812-A8B7C7FB4AB1}"/>
              </a:ext>
            </a:extLst>
          </p:cNvPr>
          <p:cNvSpPr/>
          <p:nvPr userDrawn="1"/>
        </p:nvSpPr>
        <p:spPr>
          <a:xfrm>
            <a:off x="12521181" y="9706087"/>
            <a:ext cx="1796600" cy="1796717"/>
          </a:xfrm>
          <a:prstGeom prst="rect">
            <a:avLst/>
          </a:prstGeom>
          <a:solidFill>
            <a:srgbClr val="007A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2799"/>
          </a:p>
        </p:txBody>
      </p:sp>
    </p:spTree>
    <p:extLst>
      <p:ext uri="{BB962C8B-B14F-4D97-AF65-F5344CB8AC3E}">
        <p14:creationId xmlns:p14="http://schemas.microsoft.com/office/powerpoint/2010/main" val="2104313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laio-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1C261988-F3C2-0A41-BA87-BE7DFB68AB97}"/>
              </a:ext>
            </a:extLst>
          </p:cNvPr>
          <p:cNvSpPr/>
          <p:nvPr userDrawn="1"/>
        </p:nvSpPr>
        <p:spPr>
          <a:xfrm>
            <a:off x="-1" y="0"/>
            <a:ext cx="19456416" cy="13716000"/>
          </a:xfrm>
          <a:custGeom>
            <a:avLst/>
            <a:gdLst>
              <a:gd name="connsiteX0" fmla="*/ 0 w 19456416"/>
              <a:gd name="connsiteY0" fmla="*/ 0 h 13716000"/>
              <a:gd name="connsiteX1" fmla="*/ 19456416 w 19456416"/>
              <a:gd name="connsiteY1" fmla="*/ 0 h 13716000"/>
              <a:gd name="connsiteX2" fmla="*/ 19456416 w 19456416"/>
              <a:gd name="connsiteY2" fmla="*/ 13716000 h 13716000"/>
              <a:gd name="connsiteX3" fmla="*/ 0 w 19456416"/>
              <a:gd name="connsiteY3" fmla="*/ 13716000 h 13716000"/>
              <a:gd name="connsiteX4" fmla="*/ 0 w 19456416"/>
              <a:gd name="connsiteY4" fmla="*/ 0 h 13716000"/>
              <a:gd name="connsiteX0" fmla="*/ 0 w 19456416"/>
              <a:gd name="connsiteY0" fmla="*/ 0 h 13716000"/>
              <a:gd name="connsiteX1" fmla="*/ 14660896 w 19456416"/>
              <a:gd name="connsiteY1" fmla="*/ 0 h 13716000"/>
              <a:gd name="connsiteX2" fmla="*/ 19456416 w 19456416"/>
              <a:gd name="connsiteY2" fmla="*/ 13716000 h 13716000"/>
              <a:gd name="connsiteX3" fmla="*/ 0 w 19456416"/>
              <a:gd name="connsiteY3" fmla="*/ 13716000 h 13716000"/>
              <a:gd name="connsiteX4" fmla="*/ 0 w 19456416"/>
              <a:gd name="connsiteY4" fmla="*/ 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56416" h="13716000">
                <a:moveTo>
                  <a:pt x="0" y="0"/>
                </a:moveTo>
                <a:lnTo>
                  <a:pt x="14660896" y="0"/>
                </a:lnTo>
                <a:lnTo>
                  <a:pt x="19456416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0D16B1-F2B8-964B-A1BE-BA41EDA80E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5012" y="231987"/>
            <a:ext cx="12520800" cy="4876812"/>
          </a:xfrm>
        </p:spPr>
        <p:txBody>
          <a:bodyPr lIns="0" tIns="0" rIns="0" bIns="0" anchor="b" anchorCtr="0">
            <a:noAutofit/>
          </a:bodyPr>
          <a:lstStyle>
            <a:lvl1pPr algn="l">
              <a:defRPr sz="10000" b="1" i="0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A01F740-FF69-5040-8002-AA80838D03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5012" y="6025041"/>
            <a:ext cx="12520800" cy="155432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4800" baseline="0">
                <a:solidFill>
                  <a:schemeClr val="bg1"/>
                </a:solidFill>
                <a:latin typeface="+mj-lt"/>
              </a:defRPr>
            </a:lvl1pPr>
            <a:lvl2pPr marL="1219124" indent="0" algn="ctr">
              <a:buNone/>
              <a:defRPr sz="5333"/>
            </a:lvl2pPr>
            <a:lvl3pPr marL="2438248" indent="0" algn="ctr">
              <a:buNone/>
              <a:defRPr sz="4800"/>
            </a:lvl3pPr>
            <a:lvl4pPr marL="3657371" indent="0" algn="ctr">
              <a:buNone/>
              <a:defRPr sz="4266"/>
            </a:lvl4pPr>
            <a:lvl5pPr marL="4876495" indent="0" algn="ctr">
              <a:buNone/>
              <a:defRPr sz="4266"/>
            </a:lvl5pPr>
            <a:lvl6pPr marL="6095619" indent="0" algn="ctr">
              <a:buNone/>
              <a:defRPr sz="4266"/>
            </a:lvl6pPr>
            <a:lvl7pPr marL="7314743" indent="0" algn="ctr">
              <a:buNone/>
              <a:defRPr sz="4266"/>
            </a:lvl7pPr>
            <a:lvl8pPr marL="8533867" indent="0" algn="ctr">
              <a:buNone/>
              <a:defRPr sz="4266"/>
            </a:lvl8pPr>
            <a:lvl9pPr marL="9752990" indent="0" algn="ctr">
              <a:buNone/>
              <a:defRPr sz="4266"/>
            </a:lvl9pPr>
          </a:lstStyle>
          <a:p>
            <a:r>
              <a:rPr lang="nl-NL" dirty="0"/>
              <a:t>Klikken om de ondertitelstijl van het model te bewerken</a:t>
            </a:r>
            <a:endParaRPr lang="nl-BE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4DF2F196-C7EA-0941-9427-00F2502C1B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59413" y="2463804"/>
            <a:ext cx="6223000" cy="241300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01B1908D-7549-B645-A0A4-FB22C854FE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58900" y="11679264"/>
            <a:ext cx="71374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747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io-Tussentitel-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1C261988-F3C2-0A41-BA87-BE7DFB68AB97}"/>
              </a:ext>
            </a:extLst>
          </p:cNvPr>
          <p:cNvSpPr/>
          <p:nvPr userDrawn="1"/>
        </p:nvSpPr>
        <p:spPr>
          <a:xfrm>
            <a:off x="-1196" y="0"/>
            <a:ext cx="15637452" cy="13716000"/>
          </a:xfrm>
          <a:custGeom>
            <a:avLst/>
            <a:gdLst>
              <a:gd name="connsiteX0" fmla="*/ 0 w 19456416"/>
              <a:gd name="connsiteY0" fmla="*/ 0 h 13716000"/>
              <a:gd name="connsiteX1" fmla="*/ 19456416 w 19456416"/>
              <a:gd name="connsiteY1" fmla="*/ 0 h 13716000"/>
              <a:gd name="connsiteX2" fmla="*/ 19456416 w 19456416"/>
              <a:gd name="connsiteY2" fmla="*/ 13716000 h 13716000"/>
              <a:gd name="connsiteX3" fmla="*/ 0 w 19456416"/>
              <a:gd name="connsiteY3" fmla="*/ 13716000 h 13716000"/>
              <a:gd name="connsiteX4" fmla="*/ 0 w 19456416"/>
              <a:gd name="connsiteY4" fmla="*/ 0 h 13716000"/>
              <a:gd name="connsiteX0" fmla="*/ 0 w 19456416"/>
              <a:gd name="connsiteY0" fmla="*/ 0 h 13716000"/>
              <a:gd name="connsiteX1" fmla="*/ 14660896 w 19456416"/>
              <a:gd name="connsiteY1" fmla="*/ 0 h 13716000"/>
              <a:gd name="connsiteX2" fmla="*/ 19456416 w 19456416"/>
              <a:gd name="connsiteY2" fmla="*/ 13716000 h 13716000"/>
              <a:gd name="connsiteX3" fmla="*/ 0 w 19456416"/>
              <a:gd name="connsiteY3" fmla="*/ 13716000 h 13716000"/>
              <a:gd name="connsiteX4" fmla="*/ 0 w 19456416"/>
              <a:gd name="connsiteY4" fmla="*/ 0 h 13716000"/>
              <a:gd name="connsiteX0" fmla="*/ 4589929 w 19456416"/>
              <a:gd name="connsiteY0" fmla="*/ 17929 h 13716000"/>
              <a:gd name="connsiteX1" fmla="*/ 14660896 w 19456416"/>
              <a:gd name="connsiteY1" fmla="*/ 0 h 13716000"/>
              <a:gd name="connsiteX2" fmla="*/ 19456416 w 19456416"/>
              <a:gd name="connsiteY2" fmla="*/ 13716000 h 13716000"/>
              <a:gd name="connsiteX3" fmla="*/ 0 w 19456416"/>
              <a:gd name="connsiteY3" fmla="*/ 13716000 h 13716000"/>
              <a:gd name="connsiteX4" fmla="*/ 4589929 w 19456416"/>
              <a:gd name="connsiteY4" fmla="*/ 17929 h 13716000"/>
              <a:gd name="connsiteX0" fmla="*/ 3818964 w 19456416"/>
              <a:gd name="connsiteY0" fmla="*/ 17929 h 13716000"/>
              <a:gd name="connsiteX1" fmla="*/ 14660896 w 19456416"/>
              <a:gd name="connsiteY1" fmla="*/ 0 h 13716000"/>
              <a:gd name="connsiteX2" fmla="*/ 19456416 w 19456416"/>
              <a:gd name="connsiteY2" fmla="*/ 13716000 h 13716000"/>
              <a:gd name="connsiteX3" fmla="*/ 0 w 19456416"/>
              <a:gd name="connsiteY3" fmla="*/ 13716000 h 13716000"/>
              <a:gd name="connsiteX4" fmla="*/ 3818964 w 19456416"/>
              <a:gd name="connsiteY4" fmla="*/ 17929 h 13716000"/>
              <a:gd name="connsiteX0" fmla="*/ 125505 w 15762957"/>
              <a:gd name="connsiteY0" fmla="*/ 17929 h 13716000"/>
              <a:gd name="connsiteX1" fmla="*/ 10967437 w 15762957"/>
              <a:gd name="connsiteY1" fmla="*/ 0 h 13716000"/>
              <a:gd name="connsiteX2" fmla="*/ 15762957 w 15762957"/>
              <a:gd name="connsiteY2" fmla="*/ 13716000 h 13716000"/>
              <a:gd name="connsiteX3" fmla="*/ 0 w 15762957"/>
              <a:gd name="connsiteY3" fmla="*/ 13716000 h 13716000"/>
              <a:gd name="connsiteX4" fmla="*/ 125505 w 15762957"/>
              <a:gd name="connsiteY4" fmla="*/ 17929 h 13716000"/>
              <a:gd name="connsiteX0" fmla="*/ 89647 w 15727099"/>
              <a:gd name="connsiteY0" fmla="*/ 17929 h 13716000"/>
              <a:gd name="connsiteX1" fmla="*/ 10931579 w 15727099"/>
              <a:gd name="connsiteY1" fmla="*/ 0 h 13716000"/>
              <a:gd name="connsiteX2" fmla="*/ 15727099 w 15727099"/>
              <a:gd name="connsiteY2" fmla="*/ 13716000 h 13716000"/>
              <a:gd name="connsiteX3" fmla="*/ 0 w 15727099"/>
              <a:gd name="connsiteY3" fmla="*/ 13680141 h 13716000"/>
              <a:gd name="connsiteX4" fmla="*/ 89647 w 15727099"/>
              <a:gd name="connsiteY4" fmla="*/ 17929 h 13716000"/>
              <a:gd name="connsiteX0" fmla="*/ 0 w 15637452"/>
              <a:gd name="connsiteY0" fmla="*/ 17929 h 13716000"/>
              <a:gd name="connsiteX1" fmla="*/ 10841932 w 15637452"/>
              <a:gd name="connsiteY1" fmla="*/ 0 h 13716000"/>
              <a:gd name="connsiteX2" fmla="*/ 15637452 w 15637452"/>
              <a:gd name="connsiteY2" fmla="*/ 13716000 h 13716000"/>
              <a:gd name="connsiteX3" fmla="*/ 0 w 15637452"/>
              <a:gd name="connsiteY3" fmla="*/ 13680141 h 13716000"/>
              <a:gd name="connsiteX4" fmla="*/ 0 w 15637452"/>
              <a:gd name="connsiteY4" fmla="*/ 17929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37452" h="13716000">
                <a:moveTo>
                  <a:pt x="0" y="17929"/>
                </a:moveTo>
                <a:lnTo>
                  <a:pt x="10841932" y="0"/>
                </a:lnTo>
                <a:lnTo>
                  <a:pt x="15637452" y="13716000"/>
                </a:lnTo>
                <a:lnTo>
                  <a:pt x="0" y="13680141"/>
                </a:lnTo>
                <a:lnTo>
                  <a:pt x="0" y="179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0D16B1-F2B8-964B-A1BE-BA41EDA80E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5012" y="760307"/>
            <a:ext cx="7975584" cy="4876812"/>
          </a:xfrm>
        </p:spPr>
        <p:txBody>
          <a:bodyPr lIns="0" tIns="0" rIns="0" bIns="0" anchor="b" anchorCtr="0">
            <a:noAutofit/>
          </a:bodyPr>
          <a:lstStyle>
            <a:lvl1pPr algn="l">
              <a:defRPr sz="10900" b="1" i="0" baseline="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5512D46A-AFDC-5B4F-90BB-EE709CADF8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922004" y="3911616"/>
            <a:ext cx="654393" cy="1963166"/>
          </a:xfrm>
          <a:solidFill>
            <a:schemeClr val="accent1"/>
          </a:solidFill>
        </p:spPr>
        <p:txBody>
          <a:bodyPr wrap="none" lIns="324000" tIns="46800" rIns="324000" anchor="ctr" anchorCtr="0">
            <a:spAutoFit/>
          </a:bodyPr>
          <a:lstStyle>
            <a:lvl1pPr marL="0" indent="0">
              <a:buNone/>
              <a:defRPr sz="13500" b="1" i="0" baseline="0">
                <a:solidFill>
                  <a:schemeClr val="bg1"/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11" name="Tijdelijke aanduiding voor tekst 7">
            <a:extLst>
              <a:ext uri="{FF2B5EF4-FFF2-40B4-BE49-F238E27FC236}">
                <a16:creationId xmlns:a16="http://schemas.microsoft.com/office/drawing/2014/main" id="{060C2689-8E9D-1846-BDC3-51B2A45B31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2004" y="5969016"/>
            <a:ext cx="654393" cy="1962076"/>
          </a:xfrm>
          <a:solidFill>
            <a:schemeClr val="accent1"/>
          </a:solidFill>
        </p:spPr>
        <p:txBody>
          <a:bodyPr wrap="none" lIns="324000" tIns="46800" rIns="324000" anchor="ctr" anchorCtr="0">
            <a:spAutoFit/>
          </a:bodyPr>
          <a:lstStyle>
            <a:lvl1pPr marL="0" indent="0">
              <a:buNone/>
              <a:defRPr sz="13500" b="1" i="0" baseline="0">
                <a:solidFill>
                  <a:schemeClr val="bg1"/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12" name="Tijdelijke aanduiding voor tekst 7">
            <a:extLst>
              <a:ext uri="{FF2B5EF4-FFF2-40B4-BE49-F238E27FC236}">
                <a16:creationId xmlns:a16="http://schemas.microsoft.com/office/drawing/2014/main" id="{C846E51E-3362-C24C-B564-D3A21AC1CA4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922004" y="8026416"/>
            <a:ext cx="654393" cy="1962076"/>
          </a:xfrm>
          <a:solidFill>
            <a:schemeClr val="accent1"/>
          </a:solidFill>
        </p:spPr>
        <p:txBody>
          <a:bodyPr wrap="none" lIns="324000" rIns="324000" anchor="ctr" anchorCtr="0">
            <a:spAutoFit/>
          </a:bodyPr>
          <a:lstStyle>
            <a:lvl1pPr marL="0" indent="0">
              <a:buNone/>
              <a:defRPr sz="13500" b="1" i="0" baseline="0">
                <a:solidFill>
                  <a:schemeClr val="bg1"/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1D7D7492-7456-C344-A3DA-7A63A2E8073F}"/>
              </a:ext>
            </a:extLst>
          </p:cNvPr>
          <p:cNvSpPr/>
          <p:nvPr userDrawn="1"/>
        </p:nvSpPr>
        <p:spPr>
          <a:xfrm>
            <a:off x="-1197" y="12124421"/>
            <a:ext cx="24391160" cy="1599665"/>
          </a:xfrm>
          <a:custGeom>
            <a:avLst/>
            <a:gdLst>
              <a:gd name="connsiteX0" fmla="*/ 0 w 24624000"/>
              <a:gd name="connsiteY0" fmla="*/ 0 h 1638575"/>
              <a:gd name="connsiteX1" fmla="*/ 24624000 w 24624000"/>
              <a:gd name="connsiteY1" fmla="*/ 0 h 1638575"/>
              <a:gd name="connsiteX2" fmla="*/ 24624000 w 24624000"/>
              <a:gd name="connsiteY2" fmla="*/ 1638575 h 1638575"/>
              <a:gd name="connsiteX3" fmla="*/ 0 w 24624000"/>
              <a:gd name="connsiteY3" fmla="*/ 1638575 h 1638575"/>
              <a:gd name="connsiteX4" fmla="*/ 0 w 24624000"/>
              <a:gd name="connsiteY4" fmla="*/ 0 h 1638575"/>
              <a:gd name="connsiteX0" fmla="*/ 0 w 24624000"/>
              <a:gd name="connsiteY0" fmla="*/ 1088572 h 1638575"/>
              <a:gd name="connsiteX1" fmla="*/ 24624000 w 24624000"/>
              <a:gd name="connsiteY1" fmla="*/ 0 h 1638575"/>
              <a:gd name="connsiteX2" fmla="*/ 24624000 w 24624000"/>
              <a:gd name="connsiteY2" fmla="*/ 1638575 h 1638575"/>
              <a:gd name="connsiteX3" fmla="*/ 0 w 24624000"/>
              <a:gd name="connsiteY3" fmla="*/ 1638575 h 1638575"/>
              <a:gd name="connsiteX4" fmla="*/ 0 w 24624000"/>
              <a:gd name="connsiteY4" fmla="*/ 1088572 h 1638575"/>
              <a:gd name="connsiteX0" fmla="*/ 0 w 24624000"/>
              <a:gd name="connsiteY0" fmla="*/ 1074057 h 1638575"/>
              <a:gd name="connsiteX1" fmla="*/ 24624000 w 24624000"/>
              <a:gd name="connsiteY1" fmla="*/ 0 h 1638575"/>
              <a:gd name="connsiteX2" fmla="*/ 24624000 w 24624000"/>
              <a:gd name="connsiteY2" fmla="*/ 1638575 h 1638575"/>
              <a:gd name="connsiteX3" fmla="*/ 0 w 24624000"/>
              <a:gd name="connsiteY3" fmla="*/ 1638575 h 1638575"/>
              <a:gd name="connsiteX4" fmla="*/ 0 w 24624000"/>
              <a:gd name="connsiteY4" fmla="*/ 1074057 h 1638575"/>
              <a:gd name="connsiteX0" fmla="*/ 136187 w 24624000"/>
              <a:gd name="connsiteY0" fmla="*/ 1074057 h 1638575"/>
              <a:gd name="connsiteX1" fmla="*/ 24624000 w 24624000"/>
              <a:gd name="connsiteY1" fmla="*/ 0 h 1638575"/>
              <a:gd name="connsiteX2" fmla="*/ 24624000 w 24624000"/>
              <a:gd name="connsiteY2" fmla="*/ 1638575 h 1638575"/>
              <a:gd name="connsiteX3" fmla="*/ 0 w 24624000"/>
              <a:gd name="connsiteY3" fmla="*/ 1638575 h 1638575"/>
              <a:gd name="connsiteX4" fmla="*/ 136187 w 24624000"/>
              <a:gd name="connsiteY4" fmla="*/ 1074057 h 1638575"/>
              <a:gd name="connsiteX0" fmla="*/ 0 w 24487813"/>
              <a:gd name="connsiteY0" fmla="*/ 1074057 h 1638575"/>
              <a:gd name="connsiteX1" fmla="*/ 24487813 w 24487813"/>
              <a:gd name="connsiteY1" fmla="*/ 0 h 1638575"/>
              <a:gd name="connsiteX2" fmla="*/ 24487813 w 24487813"/>
              <a:gd name="connsiteY2" fmla="*/ 1638575 h 1638575"/>
              <a:gd name="connsiteX3" fmla="*/ 6485 w 24487813"/>
              <a:gd name="connsiteY3" fmla="*/ 1567238 h 1638575"/>
              <a:gd name="connsiteX4" fmla="*/ 0 w 24487813"/>
              <a:gd name="connsiteY4" fmla="*/ 1074057 h 1638575"/>
              <a:gd name="connsiteX0" fmla="*/ 0 w 24487813"/>
              <a:gd name="connsiteY0" fmla="*/ 1074057 h 1638575"/>
              <a:gd name="connsiteX1" fmla="*/ 24487813 w 24487813"/>
              <a:gd name="connsiteY1" fmla="*/ 0 h 1638575"/>
              <a:gd name="connsiteX2" fmla="*/ 24487813 w 24487813"/>
              <a:gd name="connsiteY2" fmla="*/ 1638575 h 1638575"/>
              <a:gd name="connsiteX3" fmla="*/ 6485 w 24487813"/>
              <a:gd name="connsiteY3" fmla="*/ 1612634 h 1638575"/>
              <a:gd name="connsiteX4" fmla="*/ 0 w 24487813"/>
              <a:gd name="connsiteY4" fmla="*/ 1074057 h 1638575"/>
              <a:gd name="connsiteX0" fmla="*/ 624 w 24488437"/>
              <a:gd name="connsiteY0" fmla="*/ 1074057 h 1638575"/>
              <a:gd name="connsiteX1" fmla="*/ 24488437 w 24488437"/>
              <a:gd name="connsiteY1" fmla="*/ 0 h 1638575"/>
              <a:gd name="connsiteX2" fmla="*/ 24488437 w 24488437"/>
              <a:gd name="connsiteY2" fmla="*/ 1638575 h 1638575"/>
              <a:gd name="connsiteX3" fmla="*/ 624 w 24488437"/>
              <a:gd name="connsiteY3" fmla="*/ 1593179 h 1638575"/>
              <a:gd name="connsiteX4" fmla="*/ 624 w 24488437"/>
              <a:gd name="connsiteY4" fmla="*/ 1074057 h 1638575"/>
              <a:gd name="connsiteX0" fmla="*/ 624 w 24488437"/>
              <a:gd name="connsiteY0" fmla="*/ 1074057 h 1638575"/>
              <a:gd name="connsiteX1" fmla="*/ 24488437 w 24488437"/>
              <a:gd name="connsiteY1" fmla="*/ 0 h 1638575"/>
              <a:gd name="connsiteX2" fmla="*/ 24488437 w 24488437"/>
              <a:gd name="connsiteY2" fmla="*/ 1638575 h 1638575"/>
              <a:gd name="connsiteX3" fmla="*/ 624 w 24488437"/>
              <a:gd name="connsiteY3" fmla="*/ 1599664 h 1638575"/>
              <a:gd name="connsiteX4" fmla="*/ 624 w 24488437"/>
              <a:gd name="connsiteY4" fmla="*/ 1074057 h 1638575"/>
              <a:gd name="connsiteX0" fmla="*/ 0 w 24494298"/>
              <a:gd name="connsiteY0" fmla="*/ 1054602 h 1638575"/>
              <a:gd name="connsiteX1" fmla="*/ 24494298 w 24494298"/>
              <a:gd name="connsiteY1" fmla="*/ 0 h 1638575"/>
              <a:gd name="connsiteX2" fmla="*/ 24494298 w 24494298"/>
              <a:gd name="connsiteY2" fmla="*/ 1638575 h 1638575"/>
              <a:gd name="connsiteX3" fmla="*/ 6485 w 24494298"/>
              <a:gd name="connsiteY3" fmla="*/ 1599664 h 1638575"/>
              <a:gd name="connsiteX4" fmla="*/ 0 w 24494298"/>
              <a:gd name="connsiteY4" fmla="*/ 1054602 h 1638575"/>
              <a:gd name="connsiteX0" fmla="*/ 625 w 24488438"/>
              <a:gd name="connsiteY0" fmla="*/ 1067572 h 1638575"/>
              <a:gd name="connsiteX1" fmla="*/ 24488438 w 24488438"/>
              <a:gd name="connsiteY1" fmla="*/ 0 h 1638575"/>
              <a:gd name="connsiteX2" fmla="*/ 24488438 w 24488438"/>
              <a:gd name="connsiteY2" fmla="*/ 1638575 h 1638575"/>
              <a:gd name="connsiteX3" fmla="*/ 625 w 24488438"/>
              <a:gd name="connsiteY3" fmla="*/ 1599664 h 1638575"/>
              <a:gd name="connsiteX4" fmla="*/ 625 w 24488438"/>
              <a:gd name="connsiteY4" fmla="*/ 1067572 h 1638575"/>
              <a:gd name="connsiteX0" fmla="*/ 625 w 24488438"/>
              <a:gd name="connsiteY0" fmla="*/ 1067572 h 1638575"/>
              <a:gd name="connsiteX1" fmla="*/ 24384676 w 24488438"/>
              <a:gd name="connsiteY1" fmla="*/ 0 h 1638575"/>
              <a:gd name="connsiteX2" fmla="*/ 24488438 w 24488438"/>
              <a:gd name="connsiteY2" fmla="*/ 1638575 h 1638575"/>
              <a:gd name="connsiteX3" fmla="*/ 625 w 24488438"/>
              <a:gd name="connsiteY3" fmla="*/ 1599664 h 1638575"/>
              <a:gd name="connsiteX4" fmla="*/ 625 w 24488438"/>
              <a:gd name="connsiteY4" fmla="*/ 1067572 h 1638575"/>
              <a:gd name="connsiteX0" fmla="*/ 625 w 24391161"/>
              <a:gd name="connsiteY0" fmla="*/ 1067572 h 1599664"/>
              <a:gd name="connsiteX1" fmla="*/ 24384676 w 24391161"/>
              <a:gd name="connsiteY1" fmla="*/ 0 h 1599664"/>
              <a:gd name="connsiteX2" fmla="*/ 24391161 w 24391161"/>
              <a:gd name="connsiteY2" fmla="*/ 1580209 h 1599664"/>
              <a:gd name="connsiteX3" fmla="*/ 625 w 24391161"/>
              <a:gd name="connsiteY3" fmla="*/ 1599664 h 1599664"/>
              <a:gd name="connsiteX4" fmla="*/ 625 w 24391161"/>
              <a:gd name="connsiteY4" fmla="*/ 1067572 h 1599664"/>
              <a:gd name="connsiteX0" fmla="*/ 625 w 24391160"/>
              <a:gd name="connsiteY0" fmla="*/ 1067572 h 1599665"/>
              <a:gd name="connsiteX1" fmla="*/ 24384676 w 24391160"/>
              <a:gd name="connsiteY1" fmla="*/ 0 h 1599665"/>
              <a:gd name="connsiteX2" fmla="*/ 24391160 w 24391160"/>
              <a:gd name="connsiteY2" fmla="*/ 1599665 h 1599665"/>
              <a:gd name="connsiteX3" fmla="*/ 625 w 24391160"/>
              <a:gd name="connsiteY3" fmla="*/ 1599664 h 1599665"/>
              <a:gd name="connsiteX4" fmla="*/ 625 w 24391160"/>
              <a:gd name="connsiteY4" fmla="*/ 1067572 h 1599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91160" h="1599665">
                <a:moveTo>
                  <a:pt x="625" y="1067572"/>
                </a:moveTo>
                <a:lnTo>
                  <a:pt x="24384676" y="0"/>
                </a:lnTo>
                <a:cubicBezTo>
                  <a:pt x="24386838" y="526736"/>
                  <a:pt x="24388998" y="1072929"/>
                  <a:pt x="24391160" y="1599665"/>
                </a:cubicBezTo>
                <a:lnTo>
                  <a:pt x="625" y="1599664"/>
                </a:lnTo>
                <a:cubicBezTo>
                  <a:pt x="-1537" y="1435270"/>
                  <a:pt x="2787" y="1231966"/>
                  <a:pt x="625" y="106757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0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84B73510-C749-6646-8714-572D5F410A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685016" y="12687372"/>
            <a:ext cx="3946896" cy="512675"/>
          </a:xfrm>
          <a:prstGeom prst="rect">
            <a:avLst/>
          </a:prstGeom>
        </p:spPr>
      </p:pic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81FD733A-804E-A849-8E61-DD399AC38720}"/>
              </a:ext>
            </a:extLst>
          </p:cNvPr>
          <p:cNvCxnSpPr>
            <a:cxnSpLocks/>
          </p:cNvCxnSpPr>
          <p:nvPr userDrawn="1"/>
        </p:nvCxnSpPr>
        <p:spPr>
          <a:xfrm>
            <a:off x="23447829" y="0"/>
            <a:ext cx="271383" cy="72561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jdelijke aanduiding voor dianummer 5">
            <a:extLst>
              <a:ext uri="{FF2B5EF4-FFF2-40B4-BE49-F238E27FC236}">
                <a16:creationId xmlns:a16="http://schemas.microsoft.com/office/drawing/2014/main" id="{081C2272-259E-854C-A8D0-E6880028EC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126932" y="321192"/>
            <a:ext cx="1936800" cy="39862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2200" baseline="0">
                <a:solidFill>
                  <a:schemeClr val="tx1">
                    <a:tint val="75000"/>
                  </a:schemeClr>
                </a:solidFill>
                <a:latin typeface="Flanders Art Serif Pro" pitchFamily="2" charset="77"/>
              </a:defRPr>
            </a:lvl1pPr>
          </a:lstStyle>
          <a:p>
            <a:fld id="{95CD7BA3-9116-2B42-B538-A28524571C86}" type="slidenum">
              <a:rPr lang="nl-BE" smtClean="0"/>
              <a:pPr/>
              <a:t>‹nr.›</a:t>
            </a:fld>
            <a:endParaRPr lang="nl-BE"/>
          </a:p>
        </p:txBody>
      </p: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F07B601A-6C46-4643-901D-C58C162DD2A4}"/>
              </a:ext>
            </a:extLst>
          </p:cNvPr>
          <p:cNvCxnSpPr>
            <a:cxnSpLocks/>
            <a:stCxn id="9" idx="0"/>
            <a:endCxn id="9" idx="1"/>
          </p:cNvCxnSpPr>
          <p:nvPr userDrawn="1"/>
        </p:nvCxnSpPr>
        <p:spPr>
          <a:xfrm flipV="1">
            <a:off x="-572" y="12124421"/>
            <a:ext cx="24384051" cy="106757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5921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laio-Tussentitel-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1C261988-F3C2-0A41-BA87-BE7DFB68AB97}"/>
              </a:ext>
            </a:extLst>
          </p:cNvPr>
          <p:cNvSpPr/>
          <p:nvPr userDrawn="1"/>
        </p:nvSpPr>
        <p:spPr>
          <a:xfrm>
            <a:off x="-11001" y="0"/>
            <a:ext cx="15073101" cy="13730515"/>
          </a:xfrm>
          <a:custGeom>
            <a:avLst/>
            <a:gdLst>
              <a:gd name="connsiteX0" fmla="*/ 0 w 19456416"/>
              <a:gd name="connsiteY0" fmla="*/ 0 h 13716000"/>
              <a:gd name="connsiteX1" fmla="*/ 19456416 w 19456416"/>
              <a:gd name="connsiteY1" fmla="*/ 0 h 13716000"/>
              <a:gd name="connsiteX2" fmla="*/ 19456416 w 19456416"/>
              <a:gd name="connsiteY2" fmla="*/ 13716000 h 13716000"/>
              <a:gd name="connsiteX3" fmla="*/ 0 w 19456416"/>
              <a:gd name="connsiteY3" fmla="*/ 13716000 h 13716000"/>
              <a:gd name="connsiteX4" fmla="*/ 0 w 19456416"/>
              <a:gd name="connsiteY4" fmla="*/ 0 h 13716000"/>
              <a:gd name="connsiteX0" fmla="*/ 0 w 19456416"/>
              <a:gd name="connsiteY0" fmla="*/ 0 h 13716000"/>
              <a:gd name="connsiteX1" fmla="*/ 14660896 w 19456416"/>
              <a:gd name="connsiteY1" fmla="*/ 0 h 13716000"/>
              <a:gd name="connsiteX2" fmla="*/ 19456416 w 19456416"/>
              <a:gd name="connsiteY2" fmla="*/ 13716000 h 13716000"/>
              <a:gd name="connsiteX3" fmla="*/ 0 w 19456416"/>
              <a:gd name="connsiteY3" fmla="*/ 13716000 h 13716000"/>
              <a:gd name="connsiteX4" fmla="*/ 0 w 19456416"/>
              <a:gd name="connsiteY4" fmla="*/ 0 h 13716000"/>
              <a:gd name="connsiteX0" fmla="*/ 0 w 19456416"/>
              <a:gd name="connsiteY0" fmla="*/ 0 h 14151429"/>
              <a:gd name="connsiteX1" fmla="*/ 14660896 w 19456416"/>
              <a:gd name="connsiteY1" fmla="*/ 0 h 14151429"/>
              <a:gd name="connsiteX2" fmla="*/ 19456416 w 19456416"/>
              <a:gd name="connsiteY2" fmla="*/ 13716000 h 14151429"/>
              <a:gd name="connsiteX3" fmla="*/ 4339772 w 19456416"/>
              <a:gd name="connsiteY3" fmla="*/ 14151429 h 14151429"/>
              <a:gd name="connsiteX4" fmla="*/ 0 w 19456416"/>
              <a:gd name="connsiteY4" fmla="*/ 0 h 14151429"/>
              <a:gd name="connsiteX0" fmla="*/ 0 w 19456416"/>
              <a:gd name="connsiteY0" fmla="*/ 0 h 13730515"/>
              <a:gd name="connsiteX1" fmla="*/ 14660896 w 19456416"/>
              <a:gd name="connsiteY1" fmla="*/ 0 h 13730515"/>
              <a:gd name="connsiteX2" fmla="*/ 19456416 w 19456416"/>
              <a:gd name="connsiteY2" fmla="*/ 13716000 h 13730515"/>
              <a:gd name="connsiteX3" fmla="*/ 4397829 w 19456416"/>
              <a:gd name="connsiteY3" fmla="*/ 13730515 h 13730515"/>
              <a:gd name="connsiteX4" fmla="*/ 0 w 19456416"/>
              <a:gd name="connsiteY4" fmla="*/ 0 h 13730515"/>
              <a:gd name="connsiteX0" fmla="*/ 348343 w 15058587"/>
              <a:gd name="connsiteY0" fmla="*/ 58057 h 13730515"/>
              <a:gd name="connsiteX1" fmla="*/ 10263067 w 15058587"/>
              <a:gd name="connsiteY1" fmla="*/ 0 h 13730515"/>
              <a:gd name="connsiteX2" fmla="*/ 15058587 w 15058587"/>
              <a:gd name="connsiteY2" fmla="*/ 13716000 h 13730515"/>
              <a:gd name="connsiteX3" fmla="*/ 0 w 15058587"/>
              <a:gd name="connsiteY3" fmla="*/ 13730515 h 13730515"/>
              <a:gd name="connsiteX4" fmla="*/ 348343 w 15058587"/>
              <a:gd name="connsiteY4" fmla="*/ 58057 h 13730515"/>
              <a:gd name="connsiteX0" fmla="*/ 0 w 15073101"/>
              <a:gd name="connsiteY0" fmla="*/ 0 h 13730515"/>
              <a:gd name="connsiteX1" fmla="*/ 10277581 w 15073101"/>
              <a:gd name="connsiteY1" fmla="*/ 0 h 13730515"/>
              <a:gd name="connsiteX2" fmla="*/ 15073101 w 15073101"/>
              <a:gd name="connsiteY2" fmla="*/ 13716000 h 13730515"/>
              <a:gd name="connsiteX3" fmla="*/ 14514 w 15073101"/>
              <a:gd name="connsiteY3" fmla="*/ 13730515 h 13730515"/>
              <a:gd name="connsiteX4" fmla="*/ 0 w 15073101"/>
              <a:gd name="connsiteY4" fmla="*/ 0 h 13730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73101" h="13730515">
                <a:moveTo>
                  <a:pt x="0" y="0"/>
                </a:moveTo>
                <a:lnTo>
                  <a:pt x="10277581" y="0"/>
                </a:lnTo>
                <a:lnTo>
                  <a:pt x="15073101" y="13716000"/>
                </a:lnTo>
                <a:lnTo>
                  <a:pt x="14514" y="1373051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Rechthoek 8">
            <a:extLst>
              <a:ext uri="{FF2B5EF4-FFF2-40B4-BE49-F238E27FC236}">
                <a16:creationId xmlns:a16="http://schemas.microsoft.com/office/drawing/2014/main" id="{373F1800-6D2E-0C4A-A44E-D8488FE46CC9}"/>
              </a:ext>
            </a:extLst>
          </p:cNvPr>
          <p:cNvSpPr/>
          <p:nvPr userDrawn="1"/>
        </p:nvSpPr>
        <p:spPr>
          <a:xfrm>
            <a:off x="-1197" y="12124421"/>
            <a:ext cx="24391160" cy="1599665"/>
          </a:xfrm>
          <a:custGeom>
            <a:avLst/>
            <a:gdLst>
              <a:gd name="connsiteX0" fmla="*/ 0 w 24624000"/>
              <a:gd name="connsiteY0" fmla="*/ 0 h 1638575"/>
              <a:gd name="connsiteX1" fmla="*/ 24624000 w 24624000"/>
              <a:gd name="connsiteY1" fmla="*/ 0 h 1638575"/>
              <a:gd name="connsiteX2" fmla="*/ 24624000 w 24624000"/>
              <a:gd name="connsiteY2" fmla="*/ 1638575 h 1638575"/>
              <a:gd name="connsiteX3" fmla="*/ 0 w 24624000"/>
              <a:gd name="connsiteY3" fmla="*/ 1638575 h 1638575"/>
              <a:gd name="connsiteX4" fmla="*/ 0 w 24624000"/>
              <a:gd name="connsiteY4" fmla="*/ 0 h 1638575"/>
              <a:gd name="connsiteX0" fmla="*/ 0 w 24624000"/>
              <a:gd name="connsiteY0" fmla="*/ 1088572 h 1638575"/>
              <a:gd name="connsiteX1" fmla="*/ 24624000 w 24624000"/>
              <a:gd name="connsiteY1" fmla="*/ 0 h 1638575"/>
              <a:gd name="connsiteX2" fmla="*/ 24624000 w 24624000"/>
              <a:gd name="connsiteY2" fmla="*/ 1638575 h 1638575"/>
              <a:gd name="connsiteX3" fmla="*/ 0 w 24624000"/>
              <a:gd name="connsiteY3" fmla="*/ 1638575 h 1638575"/>
              <a:gd name="connsiteX4" fmla="*/ 0 w 24624000"/>
              <a:gd name="connsiteY4" fmla="*/ 1088572 h 1638575"/>
              <a:gd name="connsiteX0" fmla="*/ 0 w 24624000"/>
              <a:gd name="connsiteY0" fmla="*/ 1074057 h 1638575"/>
              <a:gd name="connsiteX1" fmla="*/ 24624000 w 24624000"/>
              <a:gd name="connsiteY1" fmla="*/ 0 h 1638575"/>
              <a:gd name="connsiteX2" fmla="*/ 24624000 w 24624000"/>
              <a:gd name="connsiteY2" fmla="*/ 1638575 h 1638575"/>
              <a:gd name="connsiteX3" fmla="*/ 0 w 24624000"/>
              <a:gd name="connsiteY3" fmla="*/ 1638575 h 1638575"/>
              <a:gd name="connsiteX4" fmla="*/ 0 w 24624000"/>
              <a:gd name="connsiteY4" fmla="*/ 1074057 h 1638575"/>
              <a:gd name="connsiteX0" fmla="*/ 136187 w 24624000"/>
              <a:gd name="connsiteY0" fmla="*/ 1074057 h 1638575"/>
              <a:gd name="connsiteX1" fmla="*/ 24624000 w 24624000"/>
              <a:gd name="connsiteY1" fmla="*/ 0 h 1638575"/>
              <a:gd name="connsiteX2" fmla="*/ 24624000 w 24624000"/>
              <a:gd name="connsiteY2" fmla="*/ 1638575 h 1638575"/>
              <a:gd name="connsiteX3" fmla="*/ 0 w 24624000"/>
              <a:gd name="connsiteY3" fmla="*/ 1638575 h 1638575"/>
              <a:gd name="connsiteX4" fmla="*/ 136187 w 24624000"/>
              <a:gd name="connsiteY4" fmla="*/ 1074057 h 1638575"/>
              <a:gd name="connsiteX0" fmla="*/ 0 w 24487813"/>
              <a:gd name="connsiteY0" fmla="*/ 1074057 h 1638575"/>
              <a:gd name="connsiteX1" fmla="*/ 24487813 w 24487813"/>
              <a:gd name="connsiteY1" fmla="*/ 0 h 1638575"/>
              <a:gd name="connsiteX2" fmla="*/ 24487813 w 24487813"/>
              <a:gd name="connsiteY2" fmla="*/ 1638575 h 1638575"/>
              <a:gd name="connsiteX3" fmla="*/ 6485 w 24487813"/>
              <a:gd name="connsiteY3" fmla="*/ 1567238 h 1638575"/>
              <a:gd name="connsiteX4" fmla="*/ 0 w 24487813"/>
              <a:gd name="connsiteY4" fmla="*/ 1074057 h 1638575"/>
              <a:gd name="connsiteX0" fmla="*/ 0 w 24487813"/>
              <a:gd name="connsiteY0" fmla="*/ 1074057 h 1638575"/>
              <a:gd name="connsiteX1" fmla="*/ 24487813 w 24487813"/>
              <a:gd name="connsiteY1" fmla="*/ 0 h 1638575"/>
              <a:gd name="connsiteX2" fmla="*/ 24487813 w 24487813"/>
              <a:gd name="connsiteY2" fmla="*/ 1638575 h 1638575"/>
              <a:gd name="connsiteX3" fmla="*/ 6485 w 24487813"/>
              <a:gd name="connsiteY3" fmla="*/ 1612634 h 1638575"/>
              <a:gd name="connsiteX4" fmla="*/ 0 w 24487813"/>
              <a:gd name="connsiteY4" fmla="*/ 1074057 h 1638575"/>
              <a:gd name="connsiteX0" fmla="*/ 624 w 24488437"/>
              <a:gd name="connsiteY0" fmla="*/ 1074057 h 1638575"/>
              <a:gd name="connsiteX1" fmla="*/ 24488437 w 24488437"/>
              <a:gd name="connsiteY1" fmla="*/ 0 h 1638575"/>
              <a:gd name="connsiteX2" fmla="*/ 24488437 w 24488437"/>
              <a:gd name="connsiteY2" fmla="*/ 1638575 h 1638575"/>
              <a:gd name="connsiteX3" fmla="*/ 624 w 24488437"/>
              <a:gd name="connsiteY3" fmla="*/ 1593179 h 1638575"/>
              <a:gd name="connsiteX4" fmla="*/ 624 w 24488437"/>
              <a:gd name="connsiteY4" fmla="*/ 1074057 h 1638575"/>
              <a:gd name="connsiteX0" fmla="*/ 624 w 24488437"/>
              <a:gd name="connsiteY0" fmla="*/ 1074057 h 1638575"/>
              <a:gd name="connsiteX1" fmla="*/ 24488437 w 24488437"/>
              <a:gd name="connsiteY1" fmla="*/ 0 h 1638575"/>
              <a:gd name="connsiteX2" fmla="*/ 24488437 w 24488437"/>
              <a:gd name="connsiteY2" fmla="*/ 1638575 h 1638575"/>
              <a:gd name="connsiteX3" fmla="*/ 624 w 24488437"/>
              <a:gd name="connsiteY3" fmla="*/ 1599664 h 1638575"/>
              <a:gd name="connsiteX4" fmla="*/ 624 w 24488437"/>
              <a:gd name="connsiteY4" fmla="*/ 1074057 h 1638575"/>
              <a:gd name="connsiteX0" fmla="*/ 0 w 24494298"/>
              <a:gd name="connsiteY0" fmla="*/ 1054602 h 1638575"/>
              <a:gd name="connsiteX1" fmla="*/ 24494298 w 24494298"/>
              <a:gd name="connsiteY1" fmla="*/ 0 h 1638575"/>
              <a:gd name="connsiteX2" fmla="*/ 24494298 w 24494298"/>
              <a:gd name="connsiteY2" fmla="*/ 1638575 h 1638575"/>
              <a:gd name="connsiteX3" fmla="*/ 6485 w 24494298"/>
              <a:gd name="connsiteY3" fmla="*/ 1599664 h 1638575"/>
              <a:gd name="connsiteX4" fmla="*/ 0 w 24494298"/>
              <a:gd name="connsiteY4" fmla="*/ 1054602 h 1638575"/>
              <a:gd name="connsiteX0" fmla="*/ 625 w 24488438"/>
              <a:gd name="connsiteY0" fmla="*/ 1067572 h 1638575"/>
              <a:gd name="connsiteX1" fmla="*/ 24488438 w 24488438"/>
              <a:gd name="connsiteY1" fmla="*/ 0 h 1638575"/>
              <a:gd name="connsiteX2" fmla="*/ 24488438 w 24488438"/>
              <a:gd name="connsiteY2" fmla="*/ 1638575 h 1638575"/>
              <a:gd name="connsiteX3" fmla="*/ 625 w 24488438"/>
              <a:gd name="connsiteY3" fmla="*/ 1599664 h 1638575"/>
              <a:gd name="connsiteX4" fmla="*/ 625 w 24488438"/>
              <a:gd name="connsiteY4" fmla="*/ 1067572 h 1638575"/>
              <a:gd name="connsiteX0" fmla="*/ 625 w 24488438"/>
              <a:gd name="connsiteY0" fmla="*/ 1067572 h 1638575"/>
              <a:gd name="connsiteX1" fmla="*/ 24384676 w 24488438"/>
              <a:gd name="connsiteY1" fmla="*/ 0 h 1638575"/>
              <a:gd name="connsiteX2" fmla="*/ 24488438 w 24488438"/>
              <a:gd name="connsiteY2" fmla="*/ 1638575 h 1638575"/>
              <a:gd name="connsiteX3" fmla="*/ 625 w 24488438"/>
              <a:gd name="connsiteY3" fmla="*/ 1599664 h 1638575"/>
              <a:gd name="connsiteX4" fmla="*/ 625 w 24488438"/>
              <a:gd name="connsiteY4" fmla="*/ 1067572 h 1638575"/>
              <a:gd name="connsiteX0" fmla="*/ 625 w 24391161"/>
              <a:gd name="connsiteY0" fmla="*/ 1067572 h 1599664"/>
              <a:gd name="connsiteX1" fmla="*/ 24384676 w 24391161"/>
              <a:gd name="connsiteY1" fmla="*/ 0 h 1599664"/>
              <a:gd name="connsiteX2" fmla="*/ 24391161 w 24391161"/>
              <a:gd name="connsiteY2" fmla="*/ 1580209 h 1599664"/>
              <a:gd name="connsiteX3" fmla="*/ 625 w 24391161"/>
              <a:gd name="connsiteY3" fmla="*/ 1599664 h 1599664"/>
              <a:gd name="connsiteX4" fmla="*/ 625 w 24391161"/>
              <a:gd name="connsiteY4" fmla="*/ 1067572 h 1599664"/>
              <a:gd name="connsiteX0" fmla="*/ 625 w 24391160"/>
              <a:gd name="connsiteY0" fmla="*/ 1067572 h 1599665"/>
              <a:gd name="connsiteX1" fmla="*/ 24384676 w 24391160"/>
              <a:gd name="connsiteY1" fmla="*/ 0 h 1599665"/>
              <a:gd name="connsiteX2" fmla="*/ 24391160 w 24391160"/>
              <a:gd name="connsiteY2" fmla="*/ 1599665 h 1599665"/>
              <a:gd name="connsiteX3" fmla="*/ 625 w 24391160"/>
              <a:gd name="connsiteY3" fmla="*/ 1599664 h 1599665"/>
              <a:gd name="connsiteX4" fmla="*/ 625 w 24391160"/>
              <a:gd name="connsiteY4" fmla="*/ 1067572 h 1599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91160" h="1599665">
                <a:moveTo>
                  <a:pt x="625" y="1067572"/>
                </a:moveTo>
                <a:lnTo>
                  <a:pt x="24384676" y="0"/>
                </a:lnTo>
                <a:cubicBezTo>
                  <a:pt x="24386838" y="526736"/>
                  <a:pt x="24388998" y="1072929"/>
                  <a:pt x="24391160" y="1599665"/>
                </a:cubicBezTo>
                <a:lnTo>
                  <a:pt x="625" y="1599664"/>
                </a:lnTo>
                <a:cubicBezTo>
                  <a:pt x="-1537" y="1435270"/>
                  <a:pt x="2787" y="1231966"/>
                  <a:pt x="625" y="106757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0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 dirty="0"/>
          </a:p>
        </p:txBody>
      </p:sp>
      <p:cxnSp>
        <p:nvCxnSpPr>
          <p:cNvPr id="24" name="Rechte verbindingslijn 23">
            <a:extLst>
              <a:ext uri="{FF2B5EF4-FFF2-40B4-BE49-F238E27FC236}">
                <a16:creationId xmlns:a16="http://schemas.microsoft.com/office/drawing/2014/main" id="{8596C685-1488-4443-BAA8-69AEB69F9B70}"/>
              </a:ext>
            </a:extLst>
          </p:cNvPr>
          <p:cNvCxnSpPr>
            <a:cxnSpLocks/>
            <a:stCxn id="18" idx="0"/>
            <a:endCxn id="18" idx="1"/>
          </p:cNvCxnSpPr>
          <p:nvPr userDrawn="1"/>
        </p:nvCxnSpPr>
        <p:spPr>
          <a:xfrm flipV="1">
            <a:off x="-572" y="12124421"/>
            <a:ext cx="24384051" cy="106757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84B73510-C749-6646-8714-572D5F410A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685016" y="12687372"/>
            <a:ext cx="3946896" cy="512675"/>
          </a:xfrm>
          <a:prstGeom prst="rect">
            <a:avLst/>
          </a:prstGeom>
        </p:spPr>
      </p:pic>
      <p:sp>
        <p:nvSpPr>
          <p:cNvPr id="17" name="Tijdelijke aanduiding voor dianummer 5">
            <a:extLst>
              <a:ext uri="{FF2B5EF4-FFF2-40B4-BE49-F238E27FC236}">
                <a16:creationId xmlns:a16="http://schemas.microsoft.com/office/drawing/2014/main" id="{081C2272-259E-854C-A8D0-E6880028EC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126932" y="321192"/>
            <a:ext cx="1936800" cy="39862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2200" baseline="0">
                <a:solidFill>
                  <a:schemeClr val="bg1"/>
                </a:solidFill>
                <a:latin typeface="Flanders Art Serif Pro" pitchFamily="2" charset="77"/>
              </a:defRPr>
            </a:lvl1pPr>
          </a:lstStyle>
          <a:p>
            <a:fld id="{95CD7BA3-9116-2B42-B538-A28524571C86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038E2985-69AC-D244-9BDE-A8F82C582D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61584" y="-279396"/>
            <a:ext cx="6656399" cy="6654816"/>
          </a:xfrm>
          <a:prstGeom prst="ellipse">
            <a:avLst/>
          </a:prstGeom>
          <a:solidFill>
            <a:schemeClr val="accent6"/>
          </a:solidFill>
        </p:spPr>
        <p:txBody>
          <a:bodyPr wrap="square" lIns="0" tIns="0" rIns="0" bIns="0" anchor="ctr" anchorCtr="0">
            <a:noAutofit/>
          </a:bodyPr>
          <a:lstStyle>
            <a:lvl1pPr marL="0" indent="0">
              <a:buNone/>
              <a:defRPr sz="5080" b="1" i="0" baseline="0">
                <a:solidFill>
                  <a:schemeClr val="bg1"/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0D16B1-F2B8-964B-A1BE-BA41EDA80E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5012" y="1738501"/>
            <a:ext cx="7975584" cy="4876812"/>
          </a:xfrm>
        </p:spPr>
        <p:txBody>
          <a:bodyPr lIns="0" tIns="0" rIns="0" bIns="0" anchor="t" anchorCtr="0">
            <a:noAutofit/>
          </a:bodyPr>
          <a:lstStyle>
            <a:lvl1pPr algn="l">
              <a:defRPr sz="19000" b="1" i="0" baseline="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BDD6093D-E0DB-C84B-B211-6EC2A7A6B1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884416" y="3911616"/>
            <a:ext cx="4902192" cy="4902192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4039" b="1" i="0" baseline="0">
                <a:solidFill>
                  <a:schemeClr val="bg1"/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AD399937-4CE9-7144-B824-681F0ACA62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124216" y="3866616"/>
            <a:ext cx="2412000" cy="2413008"/>
          </a:xfrm>
          <a:prstGeom prst="ellipse">
            <a:avLst/>
          </a:prstGeom>
          <a:solidFill>
            <a:schemeClr val="accent4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3400"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nl-BE" dirty="0"/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9CF7B757-7CD4-ED48-8534-CCCC9A3AD3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922616" y="6781788"/>
            <a:ext cx="2412000" cy="2413008"/>
          </a:xfrm>
          <a:prstGeom prst="ellipse">
            <a:avLst/>
          </a:prstGeom>
          <a:solidFill>
            <a:schemeClr val="accent4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3400"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nl-BE" dirty="0"/>
          </a:p>
        </p:txBody>
      </p:sp>
      <p:sp>
        <p:nvSpPr>
          <p:cNvPr id="21" name="Tijdelijke aanduiding voor tekst 18">
            <a:extLst>
              <a:ext uri="{FF2B5EF4-FFF2-40B4-BE49-F238E27FC236}">
                <a16:creationId xmlns:a16="http://schemas.microsoft.com/office/drawing/2014/main" id="{CF1C7BB6-A895-7A43-BE88-E215F9A305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843004" y="8942400"/>
            <a:ext cx="2412000" cy="2413008"/>
          </a:xfrm>
          <a:prstGeom prst="ellipse">
            <a:avLst/>
          </a:prstGeom>
          <a:solidFill>
            <a:schemeClr val="accent4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3400"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nl-BE" dirty="0"/>
          </a:p>
        </p:txBody>
      </p:sp>
      <p:sp>
        <p:nvSpPr>
          <p:cNvPr id="22" name="Tijdelijke aanduiding voor tekst 18">
            <a:extLst>
              <a:ext uri="{FF2B5EF4-FFF2-40B4-BE49-F238E27FC236}">
                <a16:creationId xmlns:a16="http://schemas.microsoft.com/office/drawing/2014/main" id="{E26D2C97-D1F5-914E-94A1-537DF11BB42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799204" y="9067788"/>
            <a:ext cx="2412000" cy="2413008"/>
          </a:xfrm>
          <a:prstGeom prst="ellipse">
            <a:avLst/>
          </a:prstGeom>
          <a:solidFill>
            <a:schemeClr val="accent4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3400"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nl-BE" dirty="0"/>
          </a:p>
        </p:txBody>
      </p:sp>
      <p:sp>
        <p:nvSpPr>
          <p:cNvPr id="23" name="Tijdelijke aanduiding voor tekst 18">
            <a:extLst>
              <a:ext uri="{FF2B5EF4-FFF2-40B4-BE49-F238E27FC236}">
                <a16:creationId xmlns:a16="http://schemas.microsoft.com/office/drawing/2014/main" id="{3EDB2BAC-5618-9142-84D9-BBE39DC0B0B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496788" y="7289784"/>
            <a:ext cx="2412000" cy="2413008"/>
          </a:xfrm>
          <a:prstGeom prst="ellipse">
            <a:avLst/>
          </a:prstGeom>
          <a:solidFill>
            <a:schemeClr val="bg1"/>
          </a:solidFill>
          <a:effectLst>
            <a:outerShdw blurRad="1270000" algn="ctr" rotWithShape="0">
              <a:prstClr val="black">
                <a:alpha val="30000"/>
              </a:prstClr>
            </a:outerShdw>
          </a:effectLst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3400" b="1" i="0" baseline="0">
                <a:solidFill>
                  <a:schemeClr val="accent1"/>
                </a:solidFill>
                <a:latin typeface="+mj-lt"/>
              </a:defRPr>
            </a:lvl1pPr>
          </a:lstStyle>
          <a:p>
            <a:endParaRPr lang="nl-BE" dirty="0"/>
          </a:p>
        </p:txBody>
      </p:sp>
      <p:cxnSp>
        <p:nvCxnSpPr>
          <p:cNvPr id="25" name="Rechte verbindingslijn 24">
            <a:extLst>
              <a:ext uri="{FF2B5EF4-FFF2-40B4-BE49-F238E27FC236}">
                <a16:creationId xmlns:a16="http://schemas.microsoft.com/office/drawing/2014/main" id="{49BB97EF-C2DA-F24E-9108-F0A6A1491173}"/>
              </a:ext>
            </a:extLst>
          </p:cNvPr>
          <p:cNvCxnSpPr>
            <a:cxnSpLocks/>
          </p:cNvCxnSpPr>
          <p:nvPr userDrawn="1"/>
        </p:nvCxnSpPr>
        <p:spPr>
          <a:xfrm>
            <a:off x="23447829" y="0"/>
            <a:ext cx="271383" cy="72561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35827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io-Titel+opsomming-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1C261988-F3C2-0A41-BA87-BE7DFB68AB97}"/>
              </a:ext>
            </a:extLst>
          </p:cNvPr>
          <p:cNvSpPr/>
          <p:nvPr userDrawn="1"/>
        </p:nvSpPr>
        <p:spPr>
          <a:xfrm flipV="1">
            <a:off x="-4104" y="0"/>
            <a:ext cx="12484116" cy="13716000"/>
          </a:xfrm>
          <a:custGeom>
            <a:avLst/>
            <a:gdLst>
              <a:gd name="connsiteX0" fmla="*/ 0 w 19456416"/>
              <a:gd name="connsiteY0" fmla="*/ 0 h 13716000"/>
              <a:gd name="connsiteX1" fmla="*/ 19456416 w 19456416"/>
              <a:gd name="connsiteY1" fmla="*/ 0 h 13716000"/>
              <a:gd name="connsiteX2" fmla="*/ 19456416 w 19456416"/>
              <a:gd name="connsiteY2" fmla="*/ 13716000 h 13716000"/>
              <a:gd name="connsiteX3" fmla="*/ 0 w 19456416"/>
              <a:gd name="connsiteY3" fmla="*/ 13716000 h 13716000"/>
              <a:gd name="connsiteX4" fmla="*/ 0 w 19456416"/>
              <a:gd name="connsiteY4" fmla="*/ 0 h 13716000"/>
              <a:gd name="connsiteX0" fmla="*/ 0 w 19456416"/>
              <a:gd name="connsiteY0" fmla="*/ 0 h 13716000"/>
              <a:gd name="connsiteX1" fmla="*/ 14660896 w 19456416"/>
              <a:gd name="connsiteY1" fmla="*/ 0 h 13716000"/>
              <a:gd name="connsiteX2" fmla="*/ 19456416 w 19456416"/>
              <a:gd name="connsiteY2" fmla="*/ 13716000 h 13716000"/>
              <a:gd name="connsiteX3" fmla="*/ 0 w 19456416"/>
              <a:gd name="connsiteY3" fmla="*/ 13716000 h 13716000"/>
              <a:gd name="connsiteX4" fmla="*/ 0 w 19456416"/>
              <a:gd name="connsiteY4" fmla="*/ 0 h 13716000"/>
              <a:gd name="connsiteX0" fmla="*/ 0 w 19456416"/>
              <a:gd name="connsiteY0" fmla="*/ 0 h 13716000"/>
              <a:gd name="connsiteX1" fmla="*/ 14660896 w 19456416"/>
              <a:gd name="connsiteY1" fmla="*/ 0 h 13716000"/>
              <a:gd name="connsiteX2" fmla="*/ 19456416 w 19456416"/>
              <a:gd name="connsiteY2" fmla="*/ 13716000 h 13716000"/>
              <a:gd name="connsiteX3" fmla="*/ 7053943 w 19456416"/>
              <a:gd name="connsiteY3" fmla="*/ 13716000 h 13716000"/>
              <a:gd name="connsiteX4" fmla="*/ 0 w 19456416"/>
              <a:gd name="connsiteY4" fmla="*/ 0 h 13716000"/>
              <a:gd name="connsiteX0" fmla="*/ 0 w 12484116"/>
              <a:gd name="connsiteY0" fmla="*/ 32658 h 13716000"/>
              <a:gd name="connsiteX1" fmla="*/ 7688596 w 12484116"/>
              <a:gd name="connsiteY1" fmla="*/ 0 h 13716000"/>
              <a:gd name="connsiteX2" fmla="*/ 12484116 w 12484116"/>
              <a:gd name="connsiteY2" fmla="*/ 13716000 h 13716000"/>
              <a:gd name="connsiteX3" fmla="*/ 81643 w 12484116"/>
              <a:gd name="connsiteY3" fmla="*/ 13716000 h 13716000"/>
              <a:gd name="connsiteX4" fmla="*/ 0 w 12484116"/>
              <a:gd name="connsiteY4" fmla="*/ 32658 h 13716000"/>
              <a:gd name="connsiteX0" fmla="*/ 0 w 12484116"/>
              <a:gd name="connsiteY0" fmla="*/ 32658 h 13716000"/>
              <a:gd name="connsiteX1" fmla="*/ 7688596 w 12484116"/>
              <a:gd name="connsiteY1" fmla="*/ 0 h 13716000"/>
              <a:gd name="connsiteX2" fmla="*/ 12484116 w 12484116"/>
              <a:gd name="connsiteY2" fmla="*/ 13716000 h 13716000"/>
              <a:gd name="connsiteX3" fmla="*/ 16328 w 12484116"/>
              <a:gd name="connsiteY3" fmla="*/ 13716000 h 13716000"/>
              <a:gd name="connsiteX4" fmla="*/ 0 w 12484116"/>
              <a:gd name="connsiteY4" fmla="*/ 32658 h 13716000"/>
              <a:gd name="connsiteX0" fmla="*/ 0 w 12484116"/>
              <a:gd name="connsiteY0" fmla="*/ 32658 h 13716000"/>
              <a:gd name="connsiteX1" fmla="*/ 7688596 w 12484116"/>
              <a:gd name="connsiteY1" fmla="*/ 0 h 13716000"/>
              <a:gd name="connsiteX2" fmla="*/ 12484116 w 12484116"/>
              <a:gd name="connsiteY2" fmla="*/ 13716000 h 13716000"/>
              <a:gd name="connsiteX3" fmla="*/ 16328 w 12484116"/>
              <a:gd name="connsiteY3" fmla="*/ 13716000 h 13716000"/>
              <a:gd name="connsiteX4" fmla="*/ 0 w 12484116"/>
              <a:gd name="connsiteY4" fmla="*/ 32658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84116" h="13716000">
                <a:moveTo>
                  <a:pt x="0" y="32658"/>
                </a:moveTo>
                <a:lnTo>
                  <a:pt x="7688596" y="0"/>
                </a:lnTo>
                <a:lnTo>
                  <a:pt x="12484116" y="13716000"/>
                </a:lnTo>
                <a:lnTo>
                  <a:pt x="16328" y="13716000"/>
                </a:lnTo>
                <a:cubicBezTo>
                  <a:pt x="10885" y="9154886"/>
                  <a:pt x="5443" y="4593772"/>
                  <a:pt x="0" y="3265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9" name="Rechthoek 8">
            <a:extLst>
              <a:ext uri="{FF2B5EF4-FFF2-40B4-BE49-F238E27FC236}">
                <a16:creationId xmlns:a16="http://schemas.microsoft.com/office/drawing/2014/main" id="{1EB63F2D-CB0E-4D42-8F30-628DA7C88983}"/>
              </a:ext>
            </a:extLst>
          </p:cNvPr>
          <p:cNvSpPr/>
          <p:nvPr userDrawn="1"/>
        </p:nvSpPr>
        <p:spPr>
          <a:xfrm>
            <a:off x="-1197" y="12124421"/>
            <a:ext cx="24391160" cy="1599665"/>
          </a:xfrm>
          <a:custGeom>
            <a:avLst/>
            <a:gdLst>
              <a:gd name="connsiteX0" fmla="*/ 0 w 24624000"/>
              <a:gd name="connsiteY0" fmla="*/ 0 h 1638575"/>
              <a:gd name="connsiteX1" fmla="*/ 24624000 w 24624000"/>
              <a:gd name="connsiteY1" fmla="*/ 0 h 1638575"/>
              <a:gd name="connsiteX2" fmla="*/ 24624000 w 24624000"/>
              <a:gd name="connsiteY2" fmla="*/ 1638575 h 1638575"/>
              <a:gd name="connsiteX3" fmla="*/ 0 w 24624000"/>
              <a:gd name="connsiteY3" fmla="*/ 1638575 h 1638575"/>
              <a:gd name="connsiteX4" fmla="*/ 0 w 24624000"/>
              <a:gd name="connsiteY4" fmla="*/ 0 h 1638575"/>
              <a:gd name="connsiteX0" fmla="*/ 0 w 24624000"/>
              <a:gd name="connsiteY0" fmla="*/ 1088572 h 1638575"/>
              <a:gd name="connsiteX1" fmla="*/ 24624000 w 24624000"/>
              <a:gd name="connsiteY1" fmla="*/ 0 h 1638575"/>
              <a:gd name="connsiteX2" fmla="*/ 24624000 w 24624000"/>
              <a:gd name="connsiteY2" fmla="*/ 1638575 h 1638575"/>
              <a:gd name="connsiteX3" fmla="*/ 0 w 24624000"/>
              <a:gd name="connsiteY3" fmla="*/ 1638575 h 1638575"/>
              <a:gd name="connsiteX4" fmla="*/ 0 w 24624000"/>
              <a:gd name="connsiteY4" fmla="*/ 1088572 h 1638575"/>
              <a:gd name="connsiteX0" fmla="*/ 0 w 24624000"/>
              <a:gd name="connsiteY0" fmla="*/ 1074057 h 1638575"/>
              <a:gd name="connsiteX1" fmla="*/ 24624000 w 24624000"/>
              <a:gd name="connsiteY1" fmla="*/ 0 h 1638575"/>
              <a:gd name="connsiteX2" fmla="*/ 24624000 w 24624000"/>
              <a:gd name="connsiteY2" fmla="*/ 1638575 h 1638575"/>
              <a:gd name="connsiteX3" fmla="*/ 0 w 24624000"/>
              <a:gd name="connsiteY3" fmla="*/ 1638575 h 1638575"/>
              <a:gd name="connsiteX4" fmla="*/ 0 w 24624000"/>
              <a:gd name="connsiteY4" fmla="*/ 1074057 h 1638575"/>
              <a:gd name="connsiteX0" fmla="*/ 136187 w 24624000"/>
              <a:gd name="connsiteY0" fmla="*/ 1074057 h 1638575"/>
              <a:gd name="connsiteX1" fmla="*/ 24624000 w 24624000"/>
              <a:gd name="connsiteY1" fmla="*/ 0 h 1638575"/>
              <a:gd name="connsiteX2" fmla="*/ 24624000 w 24624000"/>
              <a:gd name="connsiteY2" fmla="*/ 1638575 h 1638575"/>
              <a:gd name="connsiteX3" fmla="*/ 0 w 24624000"/>
              <a:gd name="connsiteY3" fmla="*/ 1638575 h 1638575"/>
              <a:gd name="connsiteX4" fmla="*/ 136187 w 24624000"/>
              <a:gd name="connsiteY4" fmla="*/ 1074057 h 1638575"/>
              <a:gd name="connsiteX0" fmla="*/ 0 w 24487813"/>
              <a:gd name="connsiteY0" fmla="*/ 1074057 h 1638575"/>
              <a:gd name="connsiteX1" fmla="*/ 24487813 w 24487813"/>
              <a:gd name="connsiteY1" fmla="*/ 0 h 1638575"/>
              <a:gd name="connsiteX2" fmla="*/ 24487813 w 24487813"/>
              <a:gd name="connsiteY2" fmla="*/ 1638575 h 1638575"/>
              <a:gd name="connsiteX3" fmla="*/ 6485 w 24487813"/>
              <a:gd name="connsiteY3" fmla="*/ 1567238 h 1638575"/>
              <a:gd name="connsiteX4" fmla="*/ 0 w 24487813"/>
              <a:gd name="connsiteY4" fmla="*/ 1074057 h 1638575"/>
              <a:gd name="connsiteX0" fmla="*/ 0 w 24487813"/>
              <a:gd name="connsiteY0" fmla="*/ 1074057 h 1638575"/>
              <a:gd name="connsiteX1" fmla="*/ 24487813 w 24487813"/>
              <a:gd name="connsiteY1" fmla="*/ 0 h 1638575"/>
              <a:gd name="connsiteX2" fmla="*/ 24487813 w 24487813"/>
              <a:gd name="connsiteY2" fmla="*/ 1638575 h 1638575"/>
              <a:gd name="connsiteX3" fmla="*/ 6485 w 24487813"/>
              <a:gd name="connsiteY3" fmla="*/ 1612634 h 1638575"/>
              <a:gd name="connsiteX4" fmla="*/ 0 w 24487813"/>
              <a:gd name="connsiteY4" fmla="*/ 1074057 h 1638575"/>
              <a:gd name="connsiteX0" fmla="*/ 624 w 24488437"/>
              <a:gd name="connsiteY0" fmla="*/ 1074057 h 1638575"/>
              <a:gd name="connsiteX1" fmla="*/ 24488437 w 24488437"/>
              <a:gd name="connsiteY1" fmla="*/ 0 h 1638575"/>
              <a:gd name="connsiteX2" fmla="*/ 24488437 w 24488437"/>
              <a:gd name="connsiteY2" fmla="*/ 1638575 h 1638575"/>
              <a:gd name="connsiteX3" fmla="*/ 624 w 24488437"/>
              <a:gd name="connsiteY3" fmla="*/ 1593179 h 1638575"/>
              <a:gd name="connsiteX4" fmla="*/ 624 w 24488437"/>
              <a:gd name="connsiteY4" fmla="*/ 1074057 h 1638575"/>
              <a:gd name="connsiteX0" fmla="*/ 624 w 24488437"/>
              <a:gd name="connsiteY0" fmla="*/ 1074057 h 1638575"/>
              <a:gd name="connsiteX1" fmla="*/ 24488437 w 24488437"/>
              <a:gd name="connsiteY1" fmla="*/ 0 h 1638575"/>
              <a:gd name="connsiteX2" fmla="*/ 24488437 w 24488437"/>
              <a:gd name="connsiteY2" fmla="*/ 1638575 h 1638575"/>
              <a:gd name="connsiteX3" fmla="*/ 624 w 24488437"/>
              <a:gd name="connsiteY3" fmla="*/ 1599664 h 1638575"/>
              <a:gd name="connsiteX4" fmla="*/ 624 w 24488437"/>
              <a:gd name="connsiteY4" fmla="*/ 1074057 h 1638575"/>
              <a:gd name="connsiteX0" fmla="*/ 0 w 24494298"/>
              <a:gd name="connsiteY0" fmla="*/ 1054602 h 1638575"/>
              <a:gd name="connsiteX1" fmla="*/ 24494298 w 24494298"/>
              <a:gd name="connsiteY1" fmla="*/ 0 h 1638575"/>
              <a:gd name="connsiteX2" fmla="*/ 24494298 w 24494298"/>
              <a:gd name="connsiteY2" fmla="*/ 1638575 h 1638575"/>
              <a:gd name="connsiteX3" fmla="*/ 6485 w 24494298"/>
              <a:gd name="connsiteY3" fmla="*/ 1599664 h 1638575"/>
              <a:gd name="connsiteX4" fmla="*/ 0 w 24494298"/>
              <a:gd name="connsiteY4" fmla="*/ 1054602 h 1638575"/>
              <a:gd name="connsiteX0" fmla="*/ 625 w 24488438"/>
              <a:gd name="connsiteY0" fmla="*/ 1067572 h 1638575"/>
              <a:gd name="connsiteX1" fmla="*/ 24488438 w 24488438"/>
              <a:gd name="connsiteY1" fmla="*/ 0 h 1638575"/>
              <a:gd name="connsiteX2" fmla="*/ 24488438 w 24488438"/>
              <a:gd name="connsiteY2" fmla="*/ 1638575 h 1638575"/>
              <a:gd name="connsiteX3" fmla="*/ 625 w 24488438"/>
              <a:gd name="connsiteY3" fmla="*/ 1599664 h 1638575"/>
              <a:gd name="connsiteX4" fmla="*/ 625 w 24488438"/>
              <a:gd name="connsiteY4" fmla="*/ 1067572 h 1638575"/>
              <a:gd name="connsiteX0" fmla="*/ 625 w 24488438"/>
              <a:gd name="connsiteY0" fmla="*/ 1067572 h 1638575"/>
              <a:gd name="connsiteX1" fmla="*/ 24384676 w 24488438"/>
              <a:gd name="connsiteY1" fmla="*/ 0 h 1638575"/>
              <a:gd name="connsiteX2" fmla="*/ 24488438 w 24488438"/>
              <a:gd name="connsiteY2" fmla="*/ 1638575 h 1638575"/>
              <a:gd name="connsiteX3" fmla="*/ 625 w 24488438"/>
              <a:gd name="connsiteY3" fmla="*/ 1599664 h 1638575"/>
              <a:gd name="connsiteX4" fmla="*/ 625 w 24488438"/>
              <a:gd name="connsiteY4" fmla="*/ 1067572 h 1638575"/>
              <a:gd name="connsiteX0" fmla="*/ 625 w 24391161"/>
              <a:gd name="connsiteY0" fmla="*/ 1067572 h 1599664"/>
              <a:gd name="connsiteX1" fmla="*/ 24384676 w 24391161"/>
              <a:gd name="connsiteY1" fmla="*/ 0 h 1599664"/>
              <a:gd name="connsiteX2" fmla="*/ 24391161 w 24391161"/>
              <a:gd name="connsiteY2" fmla="*/ 1580209 h 1599664"/>
              <a:gd name="connsiteX3" fmla="*/ 625 w 24391161"/>
              <a:gd name="connsiteY3" fmla="*/ 1599664 h 1599664"/>
              <a:gd name="connsiteX4" fmla="*/ 625 w 24391161"/>
              <a:gd name="connsiteY4" fmla="*/ 1067572 h 1599664"/>
              <a:gd name="connsiteX0" fmla="*/ 625 w 24391160"/>
              <a:gd name="connsiteY0" fmla="*/ 1067572 h 1599665"/>
              <a:gd name="connsiteX1" fmla="*/ 24384676 w 24391160"/>
              <a:gd name="connsiteY1" fmla="*/ 0 h 1599665"/>
              <a:gd name="connsiteX2" fmla="*/ 24391160 w 24391160"/>
              <a:gd name="connsiteY2" fmla="*/ 1599665 h 1599665"/>
              <a:gd name="connsiteX3" fmla="*/ 625 w 24391160"/>
              <a:gd name="connsiteY3" fmla="*/ 1599664 h 1599665"/>
              <a:gd name="connsiteX4" fmla="*/ 625 w 24391160"/>
              <a:gd name="connsiteY4" fmla="*/ 1067572 h 1599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91160" h="1599665">
                <a:moveTo>
                  <a:pt x="625" y="1067572"/>
                </a:moveTo>
                <a:lnTo>
                  <a:pt x="24384676" y="0"/>
                </a:lnTo>
                <a:cubicBezTo>
                  <a:pt x="24386838" y="526736"/>
                  <a:pt x="24388998" y="1072929"/>
                  <a:pt x="24391160" y="1599665"/>
                </a:cubicBezTo>
                <a:lnTo>
                  <a:pt x="625" y="1599664"/>
                </a:lnTo>
                <a:cubicBezTo>
                  <a:pt x="-1537" y="1435270"/>
                  <a:pt x="2787" y="1231966"/>
                  <a:pt x="625" y="106757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0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 dirty="0"/>
          </a:p>
        </p:txBody>
      </p:sp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0017155A-9207-F445-B970-EE19C5F6B6B3}"/>
              </a:ext>
            </a:extLst>
          </p:cNvPr>
          <p:cNvCxnSpPr>
            <a:cxnSpLocks/>
            <a:stCxn id="19" idx="0"/>
            <a:endCxn id="19" idx="1"/>
          </p:cNvCxnSpPr>
          <p:nvPr userDrawn="1"/>
        </p:nvCxnSpPr>
        <p:spPr>
          <a:xfrm flipV="1">
            <a:off x="-572" y="12124421"/>
            <a:ext cx="24384051" cy="106757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84B73510-C749-6646-8714-572D5F410A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685016" y="12687372"/>
            <a:ext cx="3946896" cy="512675"/>
          </a:xfrm>
          <a:prstGeom prst="rect">
            <a:avLst/>
          </a:prstGeom>
        </p:spPr>
      </p:pic>
      <p:sp>
        <p:nvSpPr>
          <p:cNvPr id="17" name="Tijdelijke aanduiding voor dianummer 5">
            <a:extLst>
              <a:ext uri="{FF2B5EF4-FFF2-40B4-BE49-F238E27FC236}">
                <a16:creationId xmlns:a16="http://schemas.microsoft.com/office/drawing/2014/main" id="{081C2272-259E-854C-A8D0-E6880028EC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126932" y="321192"/>
            <a:ext cx="1936800" cy="39862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2200" baseline="0">
                <a:solidFill>
                  <a:schemeClr val="accent1"/>
                </a:solidFill>
                <a:latin typeface="Flanders Art Serif Pro" pitchFamily="2" charset="77"/>
              </a:defRPr>
            </a:lvl1pPr>
          </a:lstStyle>
          <a:p>
            <a:fld id="{95CD7BA3-9116-2B42-B538-A28524571C86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0D16B1-F2B8-964B-A1BE-BA41EDA80E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5012" y="1738501"/>
            <a:ext cx="7975584" cy="4876812"/>
          </a:xfrm>
        </p:spPr>
        <p:txBody>
          <a:bodyPr lIns="0" tIns="0" rIns="0" bIns="0" anchor="t" anchorCtr="0">
            <a:noAutofit/>
          </a:bodyPr>
          <a:lstStyle>
            <a:lvl1pPr algn="l">
              <a:defRPr sz="19000" b="1" i="0" baseline="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60A0D737-3B5B-A54C-8BC7-D2C73DBE8A3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919268" y="1347192"/>
            <a:ext cx="1778004" cy="1778400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>
            <a:noAutofit/>
          </a:bodyPr>
          <a:lstStyle>
            <a:lvl1pPr marL="0" indent="0" algn="ctr">
              <a:buFontTx/>
              <a:buNone/>
              <a:defRPr sz="1500" baseline="0">
                <a:solidFill>
                  <a:schemeClr val="bg1"/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18" name="Tijdelijke aanduiding voor afbeelding 4">
            <a:extLst>
              <a:ext uri="{FF2B5EF4-FFF2-40B4-BE49-F238E27FC236}">
                <a16:creationId xmlns:a16="http://schemas.microsoft.com/office/drawing/2014/main" id="{AEC66D6D-4E9E-BA45-B065-B7885E2B746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217052" y="3436344"/>
            <a:ext cx="1778004" cy="1778400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>
            <a:noAutofit/>
          </a:bodyPr>
          <a:lstStyle>
            <a:lvl1pPr marL="0" indent="0" algn="ctr">
              <a:buFontTx/>
              <a:buNone/>
              <a:defRPr sz="1500" baseline="0">
                <a:solidFill>
                  <a:schemeClr val="bg1"/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24" name="Tijdelijke aanduiding voor afbeelding 4">
            <a:extLst>
              <a:ext uri="{FF2B5EF4-FFF2-40B4-BE49-F238E27FC236}">
                <a16:creationId xmlns:a16="http://schemas.microsoft.com/office/drawing/2014/main" id="{7A5DCC54-1120-0E40-A647-F783E60030D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455076" y="5525496"/>
            <a:ext cx="1778004" cy="1778400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>
            <a:noAutofit/>
          </a:bodyPr>
          <a:lstStyle>
            <a:lvl1pPr marL="0" indent="0" algn="ctr">
              <a:buFontTx/>
              <a:buNone/>
              <a:defRPr sz="1500" baseline="0">
                <a:solidFill>
                  <a:schemeClr val="bg1"/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25" name="Tijdelijke aanduiding voor afbeelding 4">
            <a:extLst>
              <a:ext uri="{FF2B5EF4-FFF2-40B4-BE49-F238E27FC236}">
                <a16:creationId xmlns:a16="http://schemas.microsoft.com/office/drawing/2014/main" id="{E93A41B4-3D4C-5748-805B-940C26225CC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758656" y="7614648"/>
            <a:ext cx="1778004" cy="1778400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>
            <a:noAutofit/>
          </a:bodyPr>
          <a:lstStyle>
            <a:lvl1pPr marL="0" indent="0" algn="ctr">
              <a:buFontTx/>
              <a:buNone/>
              <a:defRPr sz="1500" baseline="0">
                <a:solidFill>
                  <a:schemeClr val="bg1"/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26" name="Tijdelijke aanduiding voor afbeelding 4">
            <a:extLst>
              <a:ext uri="{FF2B5EF4-FFF2-40B4-BE49-F238E27FC236}">
                <a16:creationId xmlns:a16="http://schemas.microsoft.com/office/drawing/2014/main" id="{6534A023-7B18-D345-8842-DFFCE6E7A00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022060" y="9703800"/>
            <a:ext cx="1778004" cy="1778400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>
            <a:noAutofit/>
          </a:bodyPr>
          <a:lstStyle>
            <a:lvl1pPr marL="0" indent="0" algn="ctr">
              <a:buFontTx/>
              <a:buNone/>
              <a:defRPr sz="1500" baseline="0">
                <a:solidFill>
                  <a:schemeClr val="bg1"/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BA58731F-B8FA-0247-AA61-8ED9CB5C1F6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459248" y="1346400"/>
            <a:ext cx="9635616" cy="1778400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4200" cap="all" baseline="0">
                <a:latin typeface="Flanders Art Serif Pro Medium" pitchFamily="2" charset="77"/>
              </a:defRPr>
            </a:lvl1pPr>
          </a:lstStyle>
          <a:p>
            <a:endParaRPr lang="nl-BE" dirty="0"/>
          </a:p>
        </p:txBody>
      </p:sp>
      <p:sp>
        <p:nvSpPr>
          <p:cNvPr id="27" name="Tijdelijke aanduiding voor tekst 9">
            <a:extLst>
              <a:ext uri="{FF2B5EF4-FFF2-40B4-BE49-F238E27FC236}">
                <a16:creationId xmlns:a16="http://schemas.microsoft.com/office/drawing/2014/main" id="{A0EE5539-1115-6C4B-9B25-40ABE13BB15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2757068" y="3438000"/>
            <a:ext cx="10337796" cy="1778400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4200" cap="all" baseline="0">
                <a:latin typeface="Flanders Art Serif Pro Medium" pitchFamily="2" charset="77"/>
              </a:defRPr>
            </a:lvl1pPr>
          </a:lstStyle>
          <a:p>
            <a:endParaRPr lang="nl-BE" dirty="0"/>
          </a:p>
        </p:txBody>
      </p:sp>
      <p:sp>
        <p:nvSpPr>
          <p:cNvPr id="28" name="Tijdelijke aanduiding voor tekst 9">
            <a:extLst>
              <a:ext uri="{FF2B5EF4-FFF2-40B4-BE49-F238E27FC236}">
                <a16:creationId xmlns:a16="http://schemas.microsoft.com/office/drawing/2014/main" id="{F8965014-EEC3-A94C-B260-F0A950641BE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1995056" y="5526000"/>
            <a:ext cx="11099808" cy="1778400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4200" cap="all" baseline="0">
                <a:latin typeface="Flanders Art Serif Pro Medium" pitchFamily="2" charset="77"/>
              </a:defRPr>
            </a:lvl1pPr>
          </a:lstStyle>
          <a:p>
            <a:endParaRPr lang="nl-BE" dirty="0"/>
          </a:p>
        </p:txBody>
      </p:sp>
      <p:sp>
        <p:nvSpPr>
          <p:cNvPr id="29" name="Tijdelijke aanduiding voor tekst 9">
            <a:extLst>
              <a:ext uri="{FF2B5EF4-FFF2-40B4-BE49-F238E27FC236}">
                <a16:creationId xmlns:a16="http://schemas.microsoft.com/office/drawing/2014/main" id="{A70A39F1-2177-B041-8461-C32ABEA50FE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1298672" y="7614000"/>
            <a:ext cx="11796192" cy="1778400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4200" cap="all" baseline="0">
                <a:latin typeface="Flanders Art Serif Pro Medium" pitchFamily="2" charset="77"/>
              </a:defRPr>
            </a:lvl1pPr>
          </a:lstStyle>
          <a:p>
            <a:endParaRPr lang="nl-BE" dirty="0"/>
          </a:p>
        </p:txBody>
      </p:sp>
      <p:sp>
        <p:nvSpPr>
          <p:cNvPr id="30" name="Tijdelijke aanduiding voor tekst 9">
            <a:extLst>
              <a:ext uri="{FF2B5EF4-FFF2-40B4-BE49-F238E27FC236}">
                <a16:creationId xmlns:a16="http://schemas.microsoft.com/office/drawing/2014/main" id="{84408592-E52B-8A44-A55A-83717F92E11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0562076" y="9703800"/>
            <a:ext cx="12532788" cy="1778400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4200" cap="all" baseline="0">
                <a:latin typeface="Flanders Art Serif Pro Medium" pitchFamily="2" charset="77"/>
              </a:defRPr>
            </a:lvl1pPr>
          </a:lstStyle>
          <a:p>
            <a:endParaRPr lang="nl-BE" dirty="0"/>
          </a:p>
        </p:txBody>
      </p:sp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113F32A5-56FA-9049-AA2A-4F21C37B9209}"/>
              </a:ext>
            </a:extLst>
          </p:cNvPr>
          <p:cNvCxnSpPr>
            <a:cxnSpLocks/>
          </p:cNvCxnSpPr>
          <p:nvPr userDrawn="1"/>
        </p:nvCxnSpPr>
        <p:spPr>
          <a:xfrm>
            <a:off x="23447829" y="0"/>
            <a:ext cx="271383" cy="72561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8742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io-Blanco-Gro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8">
            <a:extLst>
              <a:ext uri="{FF2B5EF4-FFF2-40B4-BE49-F238E27FC236}">
                <a16:creationId xmlns:a16="http://schemas.microsoft.com/office/drawing/2014/main" id="{EF4EA114-620C-7143-A087-677FC6D65326}"/>
              </a:ext>
            </a:extLst>
          </p:cNvPr>
          <p:cNvSpPr/>
          <p:nvPr userDrawn="1"/>
        </p:nvSpPr>
        <p:spPr>
          <a:xfrm>
            <a:off x="-1197" y="12124421"/>
            <a:ext cx="24391160" cy="1599665"/>
          </a:xfrm>
          <a:custGeom>
            <a:avLst/>
            <a:gdLst>
              <a:gd name="connsiteX0" fmla="*/ 0 w 24624000"/>
              <a:gd name="connsiteY0" fmla="*/ 0 h 1638575"/>
              <a:gd name="connsiteX1" fmla="*/ 24624000 w 24624000"/>
              <a:gd name="connsiteY1" fmla="*/ 0 h 1638575"/>
              <a:gd name="connsiteX2" fmla="*/ 24624000 w 24624000"/>
              <a:gd name="connsiteY2" fmla="*/ 1638575 h 1638575"/>
              <a:gd name="connsiteX3" fmla="*/ 0 w 24624000"/>
              <a:gd name="connsiteY3" fmla="*/ 1638575 h 1638575"/>
              <a:gd name="connsiteX4" fmla="*/ 0 w 24624000"/>
              <a:gd name="connsiteY4" fmla="*/ 0 h 1638575"/>
              <a:gd name="connsiteX0" fmla="*/ 0 w 24624000"/>
              <a:gd name="connsiteY0" fmla="*/ 1088572 h 1638575"/>
              <a:gd name="connsiteX1" fmla="*/ 24624000 w 24624000"/>
              <a:gd name="connsiteY1" fmla="*/ 0 h 1638575"/>
              <a:gd name="connsiteX2" fmla="*/ 24624000 w 24624000"/>
              <a:gd name="connsiteY2" fmla="*/ 1638575 h 1638575"/>
              <a:gd name="connsiteX3" fmla="*/ 0 w 24624000"/>
              <a:gd name="connsiteY3" fmla="*/ 1638575 h 1638575"/>
              <a:gd name="connsiteX4" fmla="*/ 0 w 24624000"/>
              <a:gd name="connsiteY4" fmla="*/ 1088572 h 1638575"/>
              <a:gd name="connsiteX0" fmla="*/ 0 w 24624000"/>
              <a:gd name="connsiteY0" fmla="*/ 1074057 h 1638575"/>
              <a:gd name="connsiteX1" fmla="*/ 24624000 w 24624000"/>
              <a:gd name="connsiteY1" fmla="*/ 0 h 1638575"/>
              <a:gd name="connsiteX2" fmla="*/ 24624000 w 24624000"/>
              <a:gd name="connsiteY2" fmla="*/ 1638575 h 1638575"/>
              <a:gd name="connsiteX3" fmla="*/ 0 w 24624000"/>
              <a:gd name="connsiteY3" fmla="*/ 1638575 h 1638575"/>
              <a:gd name="connsiteX4" fmla="*/ 0 w 24624000"/>
              <a:gd name="connsiteY4" fmla="*/ 1074057 h 1638575"/>
              <a:gd name="connsiteX0" fmla="*/ 136187 w 24624000"/>
              <a:gd name="connsiteY0" fmla="*/ 1074057 h 1638575"/>
              <a:gd name="connsiteX1" fmla="*/ 24624000 w 24624000"/>
              <a:gd name="connsiteY1" fmla="*/ 0 h 1638575"/>
              <a:gd name="connsiteX2" fmla="*/ 24624000 w 24624000"/>
              <a:gd name="connsiteY2" fmla="*/ 1638575 h 1638575"/>
              <a:gd name="connsiteX3" fmla="*/ 0 w 24624000"/>
              <a:gd name="connsiteY3" fmla="*/ 1638575 h 1638575"/>
              <a:gd name="connsiteX4" fmla="*/ 136187 w 24624000"/>
              <a:gd name="connsiteY4" fmla="*/ 1074057 h 1638575"/>
              <a:gd name="connsiteX0" fmla="*/ 0 w 24487813"/>
              <a:gd name="connsiteY0" fmla="*/ 1074057 h 1638575"/>
              <a:gd name="connsiteX1" fmla="*/ 24487813 w 24487813"/>
              <a:gd name="connsiteY1" fmla="*/ 0 h 1638575"/>
              <a:gd name="connsiteX2" fmla="*/ 24487813 w 24487813"/>
              <a:gd name="connsiteY2" fmla="*/ 1638575 h 1638575"/>
              <a:gd name="connsiteX3" fmla="*/ 6485 w 24487813"/>
              <a:gd name="connsiteY3" fmla="*/ 1567238 h 1638575"/>
              <a:gd name="connsiteX4" fmla="*/ 0 w 24487813"/>
              <a:gd name="connsiteY4" fmla="*/ 1074057 h 1638575"/>
              <a:gd name="connsiteX0" fmla="*/ 0 w 24487813"/>
              <a:gd name="connsiteY0" fmla="*/ 1074057 h 1638575"/>
              <a:gd name="connsiteX1" fmla="*/ 24487813 w 24487813"/>
              <a:gd name="connsiteY1" fmla="*/ 0 h 1638575"/>
              <a:gd name="connsiteX2" fmla="*/ 24487813 w 24487813"/>
              <a:gd name="connsiteY2" fmla="*/ 1638575 h 1638575"/>
              <a:gd name="connsiteX3" fmla="*/ 6485 w 24487813"/>
              <a:gd name="connsiteY3" fmla="*/ 1612634 h 1638575"/>
              <a:gd name="connsiteX4" fmla="*/ 0 w 24487813"/>
              <a:gd name="connsiteY4" fmla="*/ 1074057 h 1638575"/>
              <a:gd name="connsiteX0" fmla="*/ 624 w 24488437"/>
              <a:gd name="connsiteY0" fmla="*/ 1074057 h 1638575"/>
              <a:gd name="connsiteX1" fmla="*/ 24488437 w 24488437"/>
              <a:gd name="connsiteY1" fmla="*/ 0 h 1638575"/>
              <a:gd name="connsiteX2" fmla="*/ 24488437 w 24488437"/>
              <a:gd name="connsiteY2" fmla="*/ 1638575 h 1638575"/>
              <a:gd name="connsiteX3" fmla="*/ 624 w 24488437"/>
              <a:gd name="connsiteY3" fmla="*/ 1593179 h 1638575"/>
              <a:gd name="connsiteX4" fmla="*/ 624 w 24488437"/>
              <a:gd name="connsiteY4" fmla="*/ 1074057 h 1638575"/>
              <a:gd name="connsiteX0" fmla="*/ 624 w 24488437"/>
              <a:gd name="connsiteY0" fmla="*/ 1074057 h 1638575"/>
              <a:gd name="connsiteX1" fmla="*/ 24488437 w 24488437"/>
              <a:gd name="connsiteY1" fmla="*/ 0 h 1638575"/>
              <a:gd name="connsiteX2" fmla="*/ 24488437 w 24488437"/>
              <a:gd name="connsiteY2" fmla="*/ 1638575 h 1638575"/>
              <a:gd name="connsiteX3" fmla="*/ 624 w 24488437"/>
              <a:gd name="connsiteY3" fmla="*/ 1599664 h 1638575"/>
              <a:gd name="connsiteX4" fmla="*/ 624 w 24488437"/>
              <a:gd name="connsiteY4" fmla="*/ 1074057 h 1638575"/>
              <a:gd name="connsiteX0" fmla="*/ 0 w 24494298"/>
              <a:gd name="connsiteY0" fmla="*/ 1054602 h 1638575"/>
              <a:gd name="connsiteX1" fmla="*/ 24494298 w 24494298"/>
              <a:gd name="connsiteY1" fmla="*/ 0 h 1638575"/>
              <a:gd name="connsiteX2" fmla="*/ 24494298 w 24494298"/>
              <a:gd name="connsiteY2" fmla="*/ 1638575 h 1638575"/>
              <a:gd name="connsiteX3" fmla="*/ 6485 w 24494298"/>
              <a:gd name="connsiteY3" fmla="*/ 1599664 h 1638575"/>
              <a:gd name="connsiteX4" fmla="*/ 0 w 24494298"/>
              <a:gd name="connsiteY4" fmla="*/ 1054602 h 1638575"/>
              <a:gd name="connsiteX0" fmla="*/ 625 w 24488438"/>
              <a:gd name="connsiteY0" fmla="*/ 1067572 h 1638575"/>
              <a:gd name="connsiteX1" fmla="*/ 24488438 w 24488438"/>
              <a:gd name="connsiteY1" fmla="*/ 0 h 1638575"/>
              <a:gd name="connsiteX2" fmla="*/ 24488438 w 24488438"/>
              <a:gd name="connsiteY2" fmla="*/ 1638575 h 1638575"/>
              <a:gd name="connsiteX3" fmla="*/ 625 w 24488438"/>
              <a:gd name="connsiteY3" fmla="*/ 1599664 h 1638575"/>
              <a:gd name="connsiteX4" fmla="*/ 625 w 24488438"/>
              <a:gd name="connsiteY4" fmla="*/ 1067572 h 1638575"/>
              <a:gd name="connsiteX0" fmla="*/ 625 w 24488438"/>
              <a:gd name="connsiteY0" fmla="*/ 1067572 h 1638575"/>
              <a:gd name="connsiteX1" fmla="*/ 24384676 w 24488438"/>
              <a:gd name="connsiteY1" fmla="*/ 0 h 1638575"/>
              <a:gd name="connsiteX2" fmla="*/ 24488438 w 24488438"/>
              <a:gd name="connsiteY2" fmla="*/ 1638575 h 1638575"/>
              <a:gd name="connsiteX3" fmla="*/ 625 w 24488438"/>
              <a:gd name="connsiteY3" fmla="*/ 1599664 h 1638575"/>
              <a:gd name="connsiteX4" fmla="*/ 625 w 24488438"/>
              <a:gd name="connsiteY4" fmla="*/ 1067572 h 1638575"/>
              <a:gd name="connsiteX0" fmla="*/ 625 w 24391161"/>
              <a:gd name="connsiteY0" fmla="*/ 1067572 h 1599664"/>
              <a:gd name="connsiteX1" fmla="*/ 24384676 w 24391161"/>
              <a:gd name="connsiteY1" fmla="*/ 0 h 1599664"/>
              <a:gd name="connsiteX2" fmla="*/ 24391161 w 24391161"/>
              <a:gd name="connsiteY2" fmla="*/ 1580209 h 1599664"/>
              <a:gd name="connsiteX3" fmla="*/ 625 w 24391161"/>
              <a:gd name="connsiteY3" fmla="*/ 1599664 h 1599664"/>
              <a:gd name="connsiteX4" fmla="*/ 625 w 24391161"/>
              <a:gd name="connsiteY4" fmla="*/ 1067572 h 1599664"/>
              <a:gd name="connsiteX0" fmla="*/ 625 w 24391160"/>
              <a:gd name="connsiteY0" fmla="*/ 1067572 h 1599665"/>
              <a:gd name="connsiteX1" fmla="*/ 24384676 w 24391160"/>
              <a:gd name="connsiteY1" fmla="*/ 0 h 1599665"/>
              <a:gd name="connsiteX2" fmla="*/ 24391160 w 24391160"/>
              <a:gd name="connsiteY2" fmla="*/ 1599665 h 1599665"/>
              <a:gd name="connsiteX3" fmla="*/ 625 w 24391160"/>
              <a:gd name="connsiteY3" fmla="*/ 1599664 h 1599665"/>
              <a:gd name="connsiteX4" fmla="*/ 625 w 24391160"/>
              <a:gd name="connsiteY4" fmla="*/ 1067572 h 1599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91160" h="1599665">
                <a:moveTo>
                  <a:pt x="625" y="1067572"/>
                </a:moveTo>
                <a:lnTo>
                  <a:pt x="24384676" y="0"/>
                </a:lnTo>
                <a:cubicBezTo>
                  <a:pt x="24386838" y="526736"/>
                  <a:pt x="24388998" y="1072929"/>
                  <a:pt x="24391160" y="1599665"/>
                </a:cubicBezTo>
                <a:lnTo>
                  <a:pt x="625" y="1599664"/>
                </a:lnTo>
                <a:cubicBezTo>
                  <a:pt x="-1537" y="1435270"/>
                  <a:pt x="2787" y="1231966"/>
                  <a:pt x="625" y="106757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0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0D16B1-F2B8-964B-A1BE-BA41EDA80E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55476" y="1753705"/>
            <a:ext cx="18286810" cy="1730121"/>
          </a:xfrm>
        </p:spPr>
        <p:txBody>
          <a:bodyPr lIns="0" tIns="0" rIns="0" bIns="0" anchor="t" anchorCtr="0">
            <a:noAutofit/>
          </a:bodyPr>
          <a:lstStyle>
            <a:lvl1pPr algn="l">
              <a:defRPr sz="8837" baseline="0">
                <a:solidFill>
                  <a:schemeClr val="bg1"/>
                </a:solidFill>
                <a:latin typeface="Flanders Art Sans Pro Light" pitchFamily="2" charset="77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6A23755B-3697-5F46-9C3F-9F060D557E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685016" y="12687372"/>
            <a:ext cx="3946896" cy="512675"/>
          </a:xfrm>
          <a:prstGeom prst="rect">
            <a:avLst/>
          </a:prstGeom>
        </p:spPr>
      </p:pic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1C2E9397-D5B0-DD46-BE26-3549AB5820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126932" y="321192"/>
            <a:ext cx="1936800" cy="39862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2200" baseline="0">
                <a:solidFill>
                  <a:schemeClr val="bg1"/>
                </a:solidFill>
                <a:latin typeface="Flanders Art Serif Pro" pitchFamily="2" charset="77"/>
              </a:defRPr>
            </a:lvl1pPr>
          </a:lstStyle>
          <a:p>
            <a:fld id="{95CD7BA3-9116-2B42-B538-A28524571C86}" type="slidenum">
              <a:rPr lang="nl-BE" smtClean="0"/>
              <a:pPr/>
              <a:t>‹nr.›</a:t>
            </a:fld>
            <a:endParaRPr lang="nl-BE" dirty="0"/>
          </a:p>
        </p:txBody>
      </p: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245EAAB0-964C-DF48-A444-4F65C23EB1A2}"/>
              </a:ext>
            </a:extLst>
          </p:cNvPr>
          <p:cNvCxnSpPr>
            <a:cxnSpLocks/>
          </p:cNvCxnSpPr>
          <p:nvPr userDrawn="1"/>
        </p:nvCxnSpPr>
        <p:spPr>
          <a:xfrm flipV="1">
            <a:off x="-572" y="12124421"/>
            <a:ext cx="24384051" cy="106757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1A31FFF0-C3F9-844D-B133-7EEEF31942CF}"/>
              </a:ext>
            </a:extLst>
          </p:cNvPr>
          <p:cNvCxnSpPr>
            <a:cxnSpLocks/>
          </p:cNvCxnSpPr>
          <p:nvPr userDrawn="1"/>
        </p:nvCxnSpPr>
        <p:spPr>
          <a:xfrm>
            <a:off x="23447829" y="0"/>
            <a:ext cx="271383" cy="72561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76047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io-Netwe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hoek 8">
            <a:extLst>
              <a:ext uri="{FF2B5EF4-FFF2-40B4-BE49-F238E27FC236}">
                <a16:creationId xmlns:a16="http://schemas.microsoft.com/office/drawing/2014/main" id="{6D1DC097-DD82-D540-9B4C-B6BACBCE0ABD}"/>
              </a:ext>
            </a:extLst>
          </p:cNvPr>
          <p:cNvSpPr/>
          <p:nvPr userDrawn="1"/>
        </p:nvSpPr>
        <p:spPr>
          <a:xfrm>
            <a:off x="-1197" y="12124421"/>
            <a:ext cx="24391160" cy="1599665"/>
          </a:xfrm>
          <a:custGeom>
            <a:avLst/>
            <a:gdLst>
              <a:gd name="connsiteX0" fmla="*/ 0 w 24624000"/>
              <a:gd name="connsiteY0" fmla="*/ 0 h 1638575"/>
              <a:gd name="connsiteX1" fmla="*/ 24624000 w 24624000"/>
              <a:gd name="connsiteY1" fmla="*/ 0 h 1638575"/>
              <a:gd name="connsiteX2" fmla="*/ 24624000 w 24624000"/>
              <a:gd name="connsiteY2" fmla="*/ 1638575 h 1638575"/>
              <a:gd name="connsiteX3" fmla="*/ 0 w 24624000"/>
              <a:gd name="connsiteY3" fmla="*/ 1638575 h 1638575"/>
              <a:gd name="connsiteX4" fmla="*/ 0 w 24624000"/>
              <a:gd name="connsiteY4" fmla="*/ 0 h 1638575"/>
              <a:gd name="connsiteX0" fmla="*/ 0 w 24624000"/>
              <a:gd name="connsiteY0" fmla="*/ 1088572 h 1638575"/>
              <a:gd name="connsiteX1" fmla="*/ 24624000 w 24624000"/>
              <a:gd name="connsiteY1" fmla="*/ 0 h 1638575"/>
              <a:gd name="connsiteX2" fmla="*/ 24624000 w 24624000"/>
              <a:gd name="connsiteY2" fmla="*/ 1638575 h 1638575"/>
              <a:gd name="connsiteX3" fmla="*/ 0 w 24624000"/>
              <a:gd name="connsiteY3" fmla="*/ 1638575 h 1638575"/>
              <a:gd name="connsiteX4" fmla="*/ 0 w 24624000"/>
              <a:gd name="connsiteY4" fmla="*/ 1088572 h 1638575"/>
              <a:gd name="connsiteX0" fmla="*/ 0 w 24624000"/>
              <a:gd name="connsiteY0" fmla="*/ 1074057 h 1638575"/>
              <a:gd name="connsiteX1" fmla="*/ 24624000 w 24624000"/>
              <a:gd name="connsiteY1" fmla="*/ 0 h 1638575"/>
              <a:gd name="connsiteX2" fmla="*/ 24624000 w 24624000"/>
              <a:gd name="connsiteY2" fmla="*/ 1638575 h 1638575"/>
              <a:gd name="connsiteX3" fmla="*/ 0 w 24624000"/>
              <a:gd name="connsiteY3" fmla="*/ 1638575 h 1638575"/>
              <a:gd name="connsiteX4" fmla="*/ 0 w 24624000"/>
              <a:gd name="connsiteY4" fmla="*/ 1074057 h 1638575"/>
              <a:gd name="connsiteX0" fmla="*/ 136187 w 24624000"/>
              <a:gd name="connsiteY0" fmla="*/ 1074057 h 1638575"/>
              <a:gd name="connsiteX1" fmla="*/ 24624000 w 24624000"/>
              <a:gd name="connsiteY1" fmla="*/ 0 h 1638575"/>
              <a:gd name="connsiteX2" fmla="*/ 24624000 w 24624000"/>
              <a:gd name="connsiteY2" fmla="*/ 1638575 h 1638575"/>
              <a:gd name="connsiteX3" fmla="*/ 0 w 24624000"/>
              <a:gd name="connsiteY3" fmla="*/ 1638575 h 1638575"/>
              <a:gd name="connsiteX4" fmla="*/ 136187 w 24624000"/>
              <a:gd name="connsiteY4" fmla="*/ 1074057 h 1638575"/>
              <a:gd name="connsiteX0" fmla="*/ 0 w 24487813"/>
              <a:gd name="connsiteY0" fmla="*/ 1074057 h 1638575"/>
              <a:gd name="connsiteX1" fmla="*/ 24487813 w 24487813"/>
              <a:gd name="connsiteY1" fmla="*/ 0 h 1638575"/>
              <a:gd name="connsiteX2" fmla="*/ 24487813 w 24487813"/>
              <a:gd name="connsiteY2" fmla="*/ 1638575 h 1638575"/>
              <a:gd name="connsiteX3" fmla="*/ 6485 w 24487813"/>
              <a:gd name="connsiteY3" fmla="*/ 1567238 h 1638575"/>
              <a:gd name="connsiteX4" fmla="*/ 0 w 24487813"/>
              <a:gd name="connsiteY4" fmla="*/ 1074057 h 1638575"/>
              <a:gd name="connsiteX0" fmla="*/ 0 w 24487813"/>
              <a:gd name="connsiteY0" fmla="*/ 1074057 h 1638575"/>
              <a:gd name="connsiteX1" fmla="*/ 24487813 w 24487813"/>
              <a:gd name="connsiteY1" fmla="*/ 0 h 1638575"/>
              <a:gd name="connsiteX2" fmla="*/ 24487813 w 24487813"/>
              <a:gd name="connsiteY2" fmla="*/ 1638575 h 1638575"/>
              <a:gd name="connsiteX3" fmla="*/ 6485 w 24487813"/>
              <a:gd name="connsiteY3" fmla="*/ 1612634 h 1638575"/>
              <a:gd name="connsiteX4" fmla="*/ 0 w 24487813"/>
              <a:gd name="connsiteY4" fmla="*/ 1074057 h 1638575"/>
              <a:gd name="connsiteX0" fmla="*/ 624 w 24488437"/>
              <a:gd name="connsiteY0" fmla="*/ 1074057 h 1638575"/>
              <a:gd name="connsiteX1" fmla="*/ 24488437 w 24488437"/>
              <a:gd name="connsiteY1" fmla="*/ 0 h 1638575"/>
              <a:gd name="connsiteX2" fmla="*/ 24488437 w 24488437"/>
              <a:gd name="connsiteY2" fmla="*/ 1638575 h 1638575"/>
              <a:gd name="connsiteX3" fmla="*/ 624 w 24488437"/>
              <a:gd name="connsiteY3" fmla="*/ 1593179 h 1638575"/>
              <a:gd name="connsiteX4" fmla="*/ 624 w 24488437"/>
              <a:gd name="connsiteY4" fmla="*/ 1074057 h 1638575"/>
              <a:gd name="connsiteX0" fmla="*/ 624 w 24488437"/>
              <a:gd name="connsiteY0" fmla="*/ 1074057 h 1638575"/>
              <a:gd name="connsiteX1" fmla="*/ 24488437 w 24488437"/>
              <a:gd name="connsiteY1" fmla="*/ 0 h 1638575"/>
              <a:gd name="connsiteX2" fmla="*/ 24488437 w 24488437"/>
              <a:gd name="connsiteY2" fmla="*/ 1638575 h 1638575"/>
              <a:gd name="connsiteX3" fmla="*/ 624 w 24488437"/>
              <a:gd name="connsiteY3" fmla="*/ 1599664 h 1638575"/>
              <a:gd name="connsiteX4" fmla="*/ 624 w 24488437"/>
              <a:gd name="connsiteY4" fmla="*/ 1074057 h 1638575"/>
              <a:gd name="connsiteX0" fmla="*/ 0 w 24494298"/>
              <a:gd name="connsiteY0" fmla="*/ 1054602 h 1638575"/>
              <a:gd name="connsiteX1" fmla="*/ 24494298 w 24494298"/>
              <a:gd name="connsiteY1" fmla="*/ 0 h 1638575"/>
              <a:gd name="connsiteX2" fmla="*/ 24494298 w 24494298"/>
              <a:gd name="connsiteY2" fmla="*/ 1638575 h 1638575"/>
              <a:gd name="connsiteX3" fmla="*/ 6485 w 24494298"/>
              <a:gd name="connsiteY3" fmla="*/ 1599664 h 1638575"/>
              <a:gd name="connsiteX4" fmla="*/ 0 w 24494298"/>
              <a:gd name="connsiteY4" fmla="*/ 1054602 h 1638575"/>
              <a:gd name="connsiteX0" fmla="*/ 625 w 24488438"/>
              <a:gd name="connsiteY0" fmla="*/ 1067572 h 1638575"/>
              <a:gd name="connsiteX1" fmla="*/ 24488438 w 24488438"/>
              <a:gd name="connsiteY1" fmla="*/ 0 h 1638575"/>
              <a:gd name="connsiteX2" fmla="*/ 24488438 w 24488438"/>
              <a:gd name="connsiteY2" fmla="*/ 1638575 h 1638575"/>
              <a:gd name="connsiteX3" fmla="*/ 625 w 24488438"/>
              <a:gd name="connsiteY3" fmla="*/ 1599664 h 1638575"/>
              <a:gd name="connsiteX4" fmla="*/ 625 w 24488438"/>
              <a:gd name="connsiteY4" fmla="*/ 1067572 h 1638575"/>
              <a:gd name="connsiteX0" fmla="*/ 625 w 24488438"/>
              <a:gd name="connsiteY0" fmla="*/ 1067572 h 1638575"/>
              <a:gd name="connsiteX1" fmla="*/ 24384676 w 24488438"/>
              <a:gd name="connsiteY1" fmla="*/ 0 h 1638575"/>
              <a:gd name="connsiteX2" fmla="*/ 24488438 w 24488438"/>
              <a:gd name="connsiteY2" fmla="*/ 1638575 h 1638575"/>
              <a:gd name="connsiteX3" fmla="*/ 625 w 24488438"/>
              <a:gd name="connsiteY3" fmla="*/ 1599664 h 1638575"/>
              <a:gd name="connsiteX4" fmla="*/ 625 w 24488438"/>
              <a:gd name="connsiteY4" fmla="*/ 1067572 h 1638575"/>
              <a:gd name="connsiteX0" fmla="*/ 625 w 24391161"/>
              <a:gd name="connsiteY0" fmla="*/ 1067572 h 1599664"/>
              <a:gd name="connsiteX1" fmla="*/ 24384676 w 24391161"/>
              <a:gd name="connsiteY1" fmla="*/ 0 h 1599664"/>
              <a:gd name="connsiteX2" fmla="*/ 24391161 w 24391161"/>
              <a:gd name="connsiteY2" fmla="*/ 1580209 h 1599664"/>
              <a:gd name="connsiteX3" fmla="*/ 625 w 24391161"/>
              <a:gd name="connsiteY3" fmla="*/ 1599664 h 1599664"/>
              <a:gd name="connsiteX4" fmla="*/ 625 w 24391161"/>
              <a:gd name="connsiteY4" fmla="*/ 1067572 h 1599664"/>
              <a:gd name="connsiteX0" fmla="*/ 625 w 24391160"/>
              <a:gd name="connsiteY0" fmla="*/ 1067572 h 1599665"/>
              <a:gd name="connsiteX1" fmla="*/ 24384676 w 24391160"/>
              <a:gd name="connsiteY1" fmla="*/ 0 h 1599665"/>
              <a:gd name="connsiteX2" fmla="*/ 24391160 w 24391160"/>
              <a:gd name="connsiteY2" fmla="*/ 1599665 h 1599665"/>
              <a:gd name="connsiteX3" fmla="*/ 625 w 24391160"/>
              <a:gd name="connsiteY3" fmla="*/ 1599664 h 1599665"/>
              <a:gd name="connsiteX4" fmla="*/ 625 w 24391160"/>
              <a:gd name="connsiteY4" fmla="*/ 1067572 h 1599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91160" h="1599665">
                <a:moveTo>
                  <a:pt x="625" y="1067572"/>
                </a:moveTo>
                <a:lnTo>
                  <a:pt x="24384676" y="0"/>
                </a:lnTo>
                <a:cubicBezTo>
                  <a:pt x="24386838" y="526736"/>
                  <a:pt x="24388998" y="1072929"/>
                  <a:pt x="24391160" y="1599665"/>
                </a:cubicBezTo>
                <a:lnTo>
                  <a:pt x="625" y="1599664"/>
                </a:lnTo>
                <a:cubicBezTo>
                  <a:pt x="-1537" y="1435270"/>
                  <a:pt x="2787" y="1231966"/>
                  <a:pt x="625" y="106757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0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 dirty="0"/>
          </a:p>
        </p:txBody>
      </p:sp>
      <p:cxnSp>
        <p:nvCxnSpPr>
          <p:cNvPr id="33" name="Rechte verbindingslijn 32">
            <a:extLst>
              <a:ext uri="{FF2B5EF4-FFF2-40B4-BE49-F238E27FC236}">
                <a16:creationId xmlns:a16="http://schemas.microsoft.com/office/drawing/2014/main" id="{4B72A399-6D5E-BA41-9891-E20D2491441E}"/>
              </a:ext>
            </a:extLst>
          </p:cNvPr>
          <p:cNvCxnSpPr>
            <a:cxnSpLocks/>
          </p:cNvCxnSpPr>
          <p:nvPr userDrawn="1"/>
        </p:nvCxnSpPr>
        <p:spPr>
          <a:xfrm flipV="1">
            <a:off x="-572" y="12124421"/>
            <a:ext cx="24384051" cy="106757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B2CBF9D3-2476-0840-AD1D-4D5B50044D7F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20236" y="6397200"/>
            <a:ext cx="4262400" cy="2469276"/>
          </a:xfrm>
          <a:prstGeom prst="line">
            <a:avLst/>
          </a:prstGeom>
          <a:ln w="63500" cap="rnd">
            <a:solidFill>
              <a:schemeClr val="bg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6B0B5D76-C41C-764E-847B-9261DF8E1CD1}"/>
              </a:ext>
            </a:extLst>
          </p:cNvPr>
          <p:cNvCxnSpPr>
            <a:cxnSpLocks/>
          </p:cNvCxnSpPr>
          <p:nvPr userDrawn="1"/>
        </p:nvCxnSpPr>
        <p:spPr>
          <a:xfrm flipH="1">
            <a:off x="13131324" y="6390000"/>
            <a:ext cx="2451600" cy="4169376"/>
          </a:xfrm>
          <a:prstGeom prst="line">
            <a:avLst/>
          </a:prstGeom>
          <a:ln w="63500" cap="rnd">
            <a:solidFill>
              <a:schemeClr val="bg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C0159B2C-A4DE-3E45-97A7-1DE5285C376E}"/>
              </a:ext>
            </a:extLst>
          </p:cNvPr>
          <p:cNvCxnSpPr/>
          <p:nvPr userDrawn="1"/>
        </p:nvCxnSpPr>
        <p:spPr>
          <a:xfrm flipH="1" flipV="1">
            <a:off x="15550488" y="6390828"/>
            <a:ext cx="0" cy="4775832"/>
          </a:xfrm>
          <a:prstGeom prst="line">
            <a:avLst/>
          </a:prstGeom>
          <a:ln w="63500" cap="rnd">
            <a:solidFill>
              <a:schemeClr val="bg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F6EAE981-99DC-C54F-949C-EEC7F47DC630}"/>
              </a:ext>
            </a:extLst>
          </p:cNvPr>
          <p:cNvCxnSpPr>
            <a:cxnSpLocks/>
          </p:cNvCxnSpPr>
          <p:nvPr userDrawn="1"/>
        </p:nvCxnSpPr>
        <p:spPr>
          <a:xfrm>
            <a:off x="15512400" y="6397164"/>
            <a:ext cx="4262400" cy="2469276"/>
          </a:xfrm>
          <a:prstGeom prst="line">
            <a:avLst/>
          </a:prstGeom>
          <a:ln w="63500" cap="rnd">
            <a:solidFill>
              <a:schemeClr val="bg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A89EF3F6-723C-D74A-9915-BC800913D654}"/>
              </a:ext>
            </a:extLst>
          </p:cNvPr>
          <p:cNvCxnSpPr>
            <a:cxnSpLocks/>
          </p:cNvCxnSpPr>
          <p:nvPr userDrawn="1"/>
        </p:nvCxnSpPr>
        <p:spPr>
          <a:xfrm flipV="1">
            <a:off x="15512400" y="6409872"/>
            <a:ext cx="4827204" cy="0"/>
          </a:xfrm>
          <a:prstGeom prst="line">
            <a:avLst/>
          </a:prstGeom>
          <a:ln w="63500" cap="rnd">
            <a:solidFill>
              <a:schemeClr val="bg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2D2AAB95-5C2B-B946-BA7C-01A210BF9004}"/>
              </a:ext>
            </a:extLst>
          </p:cNvPr>
          <p:cNvCxnSpPr>
            <a:cxnSpLocks/>
          </p:cNvCxnSpPr>
          <p:nvPr userDrawn="1"/>
        </p:nvCxnSpPr>
        <p:spPr>
          <a:xfrm flipV="1">
            <a:off x="15530580" y="2272248"/>
            <a:ext cx="2451600" cy="4169376"/>
          </a:xfrm>
          <a:prstGeom prst="line">
            <a:avLst/>
          </a:prstGeom>
          <a:ln w="63500" cap="rnd">
            <a:solidFill>
              <a:schemeClr val="bg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C1892785-D86A-9243-8630-1572B093C625}"/>
              </a:ext>
            </a:extLst>
          </p:cNvPr>
          <p:cNvCxnSpPr>
            <a:cxnSpLocks/>
          </p:cNvCxnSpPr>
          <p:nvPr userDrawn="1"/>
        </p:nvCxnSpPr>
        <p:spPr>
          <a:xfrm flipV="1">
            <a:off x="15512400" y="3966012"/>
            <a:ext cx="4262400" cy="2469276"/>
          </a:xfrm>
          <a:prstGeom prst="line">
            <a:avLst/>
          </a:prstGeom>
          <a:ln w="63500" cap="rnd">
            <a:solidFill>
              <a:schemeClr val="bg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454B38E0-0579-6146-8CF0-329883FFC6A3}"/>
              </a:ext>
            </a:extLst>
          </p:cNvPr>
          <p:cNvCxnSpPr/>
          <p:nvPr userDrawn="1"/>
        </p:nvCxnSpPr>
        <p:spPr>
          <a:xfrm flipH="1" flipV="1">
            <a:off x="15550488" y="1665756"/>
            <a:ext cx="0" cy="4775832"/>
          </a:xfrm>
          <a:prstGeom prst="line">
            <a:avLst/>
          </a:prstGeom>
          <a:ln w="63500" cap="rnd">
            <a:solidFill>
              <a:schemeClr val="bg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02CA9F1C-1705-1944-86A1-079EABF87F67}"/>
              </a:ext>
            </a:extLst>
          </p:cNvPr>
          <p:cNvCxnSpPr/>
          <p:nvPr userDrawn="1"/>
        </p:nvCxnSpPr>
        <p:spPr>
          <a:xfrm flipH="1" flipV="1">
            <a:off x="13131324" y="2272248"/>
            <a:ext cx="2451600" cy="4169376"/>
          </a:xfrm>
          <a:prstGeom prst="line">
            <a:avLst/>
          </a:prstGeom>
          <a:ln w="63500" cap="rnd">
            <a:solidFill>
              <a:schemeClr val="bg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fbeelding 7">
            <a:extLst>
              <a:ext uri="{FF2B5EF4-FFF2-40B4-BE49-F238E27FC236}">
                <a16:creationId xmlns:a16="http://schemas.microsoft.com/office/drawing/2014/main" id="{6A23755B-3697-5F46-9C3F-9F060D557E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685016" y="12687372"/>
            <a:ext cx="3946896" cy="512675"/>
          </a:xfrm>
          <a:prstGeom prst="rect">
            <a:avLst/>
          </a:prstGeom>
        </p:spPr>
      </p:pic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1C2E9397-D5B0-DD46-BE26-3549AB5820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126932" y="321192"/>
            <a:ext cx="1936800" cy="39862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2200" baseline="0">
                <a:solidFill>
                  <a:schemeClr val="bg1"/>
                </a:solidFill>
                <a:latin typeface="Flanders Art Serif Pro" pitchFamily="2" charset="77"/>
              </a:defRPr>
            </a:lvl1pPr>
          </a:lstStyle>
          <a:p>
            <a:fld id="{95CD7BA3-9116-2B42-B538-A28524571C86}" type="slidenum">
              <a:rPr lang="nl-BE" smtClean="0"/>
              <a:pPr/>
              <a:t>‹nr.›</a:t>
            </a:fld>
            <a:endParaRPr lang="nl-BE" dirty="0"/>
          </a:p>
        </p:txBody>
      </p: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92D26D36-7912-1147-A8F4-66544430CB28}"/>
              </a:ext>
            </a:extLst>
          </p:cNvPr>
          <p:cNvCxnSpPr>
            <a:cxnSpLocks/>
          </p:cNvCxnSpPr>
          <p:nvPr userDrawn="1"/>
        </p:nvCxnSpPr>
        <p:spPr>
          <a:xfrm>
            <a:off x="15512400" y="6397164"/>
            <a:ext cx="2451600" cy="4169376"/>
          </a:xfrm>
          <a:prstGeom prst="line">
            <a:avLst/>
          </a:prstGeom>
          <a:ln w="63500" cap="rnd">
            <a:solidFill>
              <a:schemeClr val="bg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fbeelding 3">
            <a:extLst>
              <a:ext uri="{FF2B5EF4-FFF2-40B4-BE49-F238E27FC236}">
                <a16:creationId xmlns:a16="http://schemas.microsoft.com/office/drawing/2014/main" id="{C56B31F1-8A6E-AC43-A966-FF55C9BD76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38388" y="3073572"/>
            <a:ext cx="14960600" cy="7188200"/>
          </a:xfrm>
          <a:prstGeom prst="rect">
            <a:avLst/>
          </a:prstGeom>
        </p:spPr>
      </p:pic>
      <p:sp>
        <p:nvSpPr>
          <p:cNvPr id="22" name="Tijdelijke aanduiding voor tekst 18">
            <a:extLst>
              <a:ext uri="{FF2B5EF4-FFF2-40B4-BE49-F238E27FC236}">
                <a16:creationId xmlns:a16="http://schemas.microsoft.com/office/drawing/2014/main" id="{1A734011-CC04-6B45-A533-0308014C4FC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095064" y="1241460"/>
            <a:ext cx="2124000" cy="2125044"/>
          </a:xfrm>
          <a:prstGeom prst="ellipse">
            <a:avLst/>
          </a:prstGeom>
          <a:solidFill>
            <a:schemeClr val="bg1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3700" b="1" i="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endParaRPr lang="nl-BE" dirty="0"/>
          </a:p>
        </p:txBody>
      </p:sp>
      <p:sp>
        <p:nvSpPr>
          <p:cNvPr id="23" name="Tijdelijke aanduiding voor tekst 18">
            <a:extLst>
              <a:ext uri="{FF2B5EF4-FFF2-40B4-BE49-F238E27FC236}">
                <a16:creationId xmlns:a16="http://schemas.microsoft.com/office/drawing/2014/main" id="{C870BC81-6EC4-7646-8060-20217CC7EB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87948" y="635004"/>
            <a:ext cx="2124000" cy="2125044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2200" b="0" i="0" cap="none" baseline="0">
                <a:solidFill>
                  <a:schemeClr val="bg1"/>
                </a:solidFill>
                <a:latin typeface="Flanders Art Serif Pro Light" pitchFamily="2" charset="77"/>
              </a:defRPr>
            </a:lvl1pPr>
          </a:lstStyle>
          <a:p>
            <a:endParaRPr lang="nl-BE" dirty="0"/>
          </a:p>
        </p:txBody>
      </p:sp>
      <p:sp>
        <p:nvSpPr>
          <p:cNvPr id="24" name="Tijdelijke aanduiding voor tekst 18">
            <a:extLst>
              <a:ext uri="{FF2B5EF4-FFF2-40B4-BE49-F238E27FC236}">
                <a16:creationId xmlns:a16="http://schemas.microsoft.com/office/drawing/2014/main" id="{DA3192BC-78DA-554D-BF8A-AFF1FDDDAF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885188" y="1205460"/>
            <a:ext cx="2124000" cy="2125044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2200" b="0" i="0" cap="none" baseline="0">
                <a:solidFill>
                  <a:schemeClr val="bg1"/>
                </a:solidFill>
                <a:latin typeface="Flanders Art Serif Pro Light" pitchFamily="2" charset="77"/>
              </a:defRPr>
            </a:lvl1pPr>
          </a:lstStyle>
          <a:p>
            <a:endParaRPr lang="nl-BE" dirty="0"/>
          </a:p>
        </p:txBody>
      </p:sp>
      <p:sp>
        <p:nvSpPr>
          <p:cNvPr id="25" name="Tijdelijke aanduiding voor tekst 18">
            <a:extLst>
              <a:ext uri="{FF2B5EF4-FFF2-40B4-BE49-F238E27FC236}">
                <a16:creationId xmlns:a16="http://schemas.microsoft.com/office/drawing/2014/main" id="{677E7276-4871-E545-ADB2-CE0CA9753C1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8711864" y="2935224"/>
            <a:ext cx="2124000" cy="2125044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2200" b="0" i="0" cap="none" baseline="0">
                <a:solidFill>
                  <a:schemeClr val="bg1"/>
                </a:solidFill>
                <a:latin typeface="Flanders Art Serif Pro Light" pitchFamily="2" charset="77"/>
              </a:defRPr>
            </a:lvl1pPr>
          </a:lstStyle>
          <a:p>
            <a:endParaRPr lang="nl-BE" dirty="0"/>
          </a:p>
        </p:txBody>
      </p:sp>
      <p:sp>
        <p:nvSpPr>
          <p:cNvPr id="26" name="Tijdelijke aanduiding voor tekst 18">
            <a:extLst>
              <a:ext uri="{FF2B5EF4-FFF2-40B4-BE49-F238E27FC236}">
                <a16:creationId xmlns:a16="http://schemas.microsoft.com/office/drawing/2014/main" id="{9414DED6-5CC1-8142-9CC0-3ACE852CA8A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9245312" y="5348880"/>
            <a:ext cx="2124000" cy="2125044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2200" b="0" i="0" cap="none" baseline="0">
                <a:solidFill>
                  <a:schemeClr val="bg1"/>
                </a:solidFill>
                <a:latin typeface="Flanders Art Serif Pro Light" pitchFamily="2" charset="77"/>
              </a:defRPr>
            </a:lvl1pPr>
          </a:lstStyle>
          <a:p>
            <a:endParaRPr lang="nl-BE" dirty="0"/>
          </a:p>
        </p:txBody>
      </p:sp>
      <p:sp>
        <p:nvSpPr>
          <p:cNvPr id="27" name="Tijdelijke aanduiding voor tekst 18">
            <a:extLst>
              <a:ext uri="{FF2B5EF4-FFF2-40B4-BE49-F238E27FC236}">
                <a16:creationId xmlns:a16="http://schemas.microsoft.com/office/drawing/2014/main" id="{96EA01F1-1610-9740-9E5F-B2B5596F8E5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711864" y="7768188"/>
            <a:ext cx="2124000" cy="2125044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2200" b="0" i="0" cap="none" baseline="0">
                <a:solidFill>
                  <a:schemeClr val="bg1"/>
                </a:solidFill>
                <a:latin typeface="Flanders Art Serif Pro Light" pitchFamily="2" charset="77"/>
              </a:defRPr>
            </a:lvl1pPr>
          </a:lstStyle>
          <a:p>
            <a:endParaRPr lang="nl-BE" dirty="0"/>
          </a:p>
        </p:txBody>
      </p:sp>
      <p:sp>
        <p:nvSpPr>
          <p:cNvPr id="28" name="Tijdelijke aanduiding voor tekst 18">
            <a:extLst>
              <a:ext uri="{FF2B5EF4-FFF2-40B4-BE49-F238E27FC236}">
                <a16:creationId xmlns:a16="http://schemas.microsoft.com/office/drawing/2014/main" id="{C7A98823-842C-CE45-85EE-3F3018EA019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6903188" y="9497664"/>
            <a:ext cx="2124000" cy="2125044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2200" b="0" i="0" cap="none" baseline="0">
                <a:solidFill>
                  <a:schemeClr val="bg1"/>
                </a:solidFill>
                <a:latin typeface="Flanders Art Serif Pro Light" pitchFamily="2" charset="77"/>
              </a:defRPr>
            </a:lvl1pPr>
          </a:lstStyle>
          <a:p>
            <a:endParaRPr lang="nl-BE" dirty="0"/>
          </a:p>
        </p:txBody>
      </p:sp>
      <p:sp>
        <p:nvSpPr>
          <p:cNvPr id="29" name="Tijdelijke aanduiding voor tekst 18">
            <a:extLst>
              <a:ext uri="{FF2B5EF4-FFF2-40B4-BE49-F238E27FC236}">
                <a16:creationId xmlns:a16="http://schemas.microsoft.com/office/drawing/2014/main" id="{92DF2341-986C-5645-98EE-F1EFE245038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4487948" y="10115208"/>
            <a:ext cx="2124000" cy="2125044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2200" b="0" i="0" cap="none" baseline="0">
                <a:solidFill>
                  <a:schemeClr val="bg1"/>
                </a:solidFill>
                <a:latin typeface="Flanders Art Serif Pro Light" pitchFamily="2" charset="77"/>
              </a:defRPr>
            </a:lvl1pPr>
          </a:lstStyle>
          <a:p>
            <a:endParaRPr lang="nl-BE" dirty="0"/>
          </a:p>
        </p:txBody>
      </p:sp>
      <p:sp>
        <p:nvSpPr>
          <p:cNvPr id="30" name="Tijdelijke aanduiding voor tekst 18">
            <a:extLst>
              <a:ext uri="{FF2B5EF4-FFF2-40B4-BE49-F238E27FC236}">
                <a16:creationId xmlns:a16="http://schemas.microsoft.com/office/drawing/2014/main" id="{195922A2-DA17-6F46-818A-E7949211AD9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099600" y="9489204"/>
            <a:ext cx="2124000" cy="2125044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2200" b="0" i="0" cap="none" baseline="0">
                <a:solidFill>
                  <a:schemeClr val="bg1"/>
                </a:solidFill>
                <a:latin typeface="Flanders Art Serif Pro Light" pitchFamily="2" charset="77"/>
              </a:defRPr>
            </a:lvl1pPr>
          </a:lstStyle>
          <a:p>
            <a:endParaRPr lang="nl-BE" dirty="0"/>
          </a:p>
        </p:txBody>
      </p:sp>
      <p:sp>
        <p:nvSpPr>
          <p:cNvPr id="31" name="Tijdelijke aanduiding voor tekst 18">
            <a:extLst>
              <a:ext uri="{FF2B5EF4-FFF2-40B4-BE49-F238E27FC236}">
                <a16:creationId xmlns:a16="http://schemas.microsoft.com/office/drawing/2014/main" id="{2A8DD098-2D1E-8E49-B8EE-F349AE4FDD6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257732" y="7768188"/>
            <a:ext cx="2124000" cy="2125044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2200" b="0" i="0" cap="none" baseline="0">
                <a:solidFill>
                  <a:schemeClr val="bg1"/>
                </a:solidFill>
                <a:latin typeface="Flanders Art Serif Pro Light" pitchFamily="2" charset="77"/>
              </a:defRPr>
            </a:lvl1pPr>
          </a:lstStyle>
          <a:p>
            <a:endParaRPr lang="nl-BE" dirty="0"/>
          </a:p>
        </p:txBody>
      </p:sp>
      <p:cxnSp>
        <p:nvCxnSpPr>
          <p:cNvPr id="34" name="Rechte verbindingslijn 33">
            <a:extLst>
              <a:ext uri="{FF2B5EF4-FFF2-40B4-BE49-F238E27FC236}">
                <a16:creationId xmlns:a16="http://schemas.microsoft.com/office/drawing/2014/main" id="{CC2099A0-4C22-EC4B-A0EA-E0460A11D9DE}"/>
              </a:ext>
            </a:extLst>
          </p:cNvPr>
          <p:cNvCxnSpPr>
            <a:cxnSpLocks/>
          </p:cNvCxnSpPr>
          <p:nvPr userDrawn="1"/>
        </p:nvCxnSpPr>
        <p:spPr>
          <a:xfrm>
            <a:off x="23447829" y="0"/>
            <a:ext cx="271383" cy="72561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01201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io-Titel+opsomming-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1C261988-F3C2-0A41-BA87-BE7DFB68AB97}"/>
              </a:ext>
            </a:extLst>
          </p:cNvPr>
          <p:cNvSpPr/>
          <p:nvPr userDrawn="1"/>
        </p:nvSpPr>
        <p:spPr>
          <a:xfrm>
            <a:off x="-8325" y="-16329"/>
            <a:ext cx="15308960" cy="13748658"/>
          </a:xfrm>
          <a:custGeom>
            <a:avLst/>
            <a:gdLst>
              <a:gd name="connsiteX0" fmla="*/ 0 w 19456416"/>
              <a:gd name="connsiteY0" fmla="*/ 0 h 13716000"/>
              <a:gd name="connsiteX1" fmla="*/ 19456416 w 19456416"/>
              <a:gd name="connsiteY1" fmla="*/ 0 h 13716000"/>
              <a:gd name="connsiteX2" fmla="*/ 19456416 w 19456416"/>
              <a:gd name="connsiteY2" fmla="*/ 13716000 h 13716000"/>
              <a:gd name="connsiteX3" fmla="*/ 0 w 19456416"/>
              <a:gd name="connsiteY3" fmla="*/ 13716000 h 13716000"/>
              <a:gd name="connsiteX4" fmla="*/ 0 w 19456416"/>
              <a:gd name="connsiteY4" fmla="*/ 0 h 13716000"/>
              <a:gd name="connsiteX0" fmla="*/ 0 w 19456416"/>
              <a:gd name="connsiteY0" fmla="*/ 0 h 13716000"/>
              <a:gd name="connsiteX1" fmla="*/ 14660896 w 19456416"/>
              <a:gd name="connsiteY1" fmla="*/ 0 h 13716000"/>
              <a:gd name="connsiteX2" fmla="*/ 19456416 w 19456416"/>
              <a:gd name="connsiteY2" fmla="*/ 13716000 h 13716000"/>
              <a:gd name="connsiteX3" fmla="*/ 0 w 19456416"/>
              <a:gd name="connsiteY3" fmla="*/ 13716000 h 13716000"/>
              <a:gd name="connsiteX4" fmla="*/ 0 w 19456416"/>
              <a:gd name="connsiteY4" fmla="*/ 0 h 13716000"/>
              <a:gd name="connsiteX0" fmla="*/ 0 w 19456416"/>
              <a:gd name="connsiteY0" fmla="*/ 0 h 13716000"/>
              <a:gd name="connsiteX1" fmla="*/ 14660896 w 19456416"/>
              <a:gd name="connsiteY1" fmla="*/ 0 h 13716000"/>
              <a:gd name="connsiteX2" fmla="*/ 19456416 w 19456416"/>
              <a:gd name="connsiteY2" fmla="*/ 13716000 h 13716000"/>
              <a:gd name="connsiteX3" fmla="*/ 4180114 w 19456416"/>
              <a:gd name="connsiteY3" fmla="*/ 13716000 h 13716000"/>
              <a:gd name="connsiteX4" fmla="*/ 0 w 19456416"/>
              <a:gd name="connsiteY4" fmla="*/ 0 h 13716000"/>
              <a:gd name="connsiteX0" fmla="*/ 1175657 w 15276302"/>
              <a:gd name="connsiteY0" fmla="*/ 0 h 13716000"/>
              <a:gd name="connsiteX1" fmla="*/ 10480782 w 15276302"/>
              <a:gd name="connsiteY1" fmla="*/ 0 h 13716000"/>
              <a:gd name="connsiteX2" fmla="*/ 15276302 w 15276302"/>
              <a:gd name="connsiteY2" fmla="*/ 13716000 h 13716000"/>
              <a:gd name="connsiteX3" fmla="*/ 0 w 15276302"/>
              <a:gd name="connsiteY3" fmla="*/ 13716000 h 13716000"/>
              <a:gd name="connsiteX4" fmla="*/ 1175657 w 15276302"/>
              <a:gd name="connsiteY4" fmla="*/ 0 h 13716000"/>
              <a:gd name="connsiteX0" fmla="*/ 0 w 15292631"/>
              <a:gd name="connsiteY0" fmla="*/ 0 h 13732329"/>
              <a:gd name="connsiteX1" fmla="*/ 10497111 w 15292631"/>
              <a:gd name="connsiteY1" fmla="*/ 16329 h 13732329"/>
              <a:gd name="connsiteX2" fmla="*/ 15292631 w 15292631"/>
              <a:gd name="connsiteY2" fmla="*/ 13732329 h 13732329"/>
              <a:gd name="connsiteX3" fmla="*/ 16329 w 15292631"/>
              <a:gd name="connsiteY3" fmla="*/ 13732329 h 13732329"/>
              <a:gd name="connsiteX4" fmla="*/ 0 w 15292631"/>
              <a:gd name="connsiteY4" fmla="*/ 0 h 13732329"/>
              <a:gd name="connsiteX0" fmla="*/ 0 w 15292631"/>
              <a:gd name="connsiteY0" fmla="*/ 0 h 13732329"/>
              <a:gd name="connsiteX1" fmla="*/ 10497111 w 15292631"/>
              <a:gd name="connsiteY1" fmla="*/ 16329 h 13732329"/>
              <a:gd name="connsiteX2" fmla="*/ 15292631 w 15292631"/>
              <a:gd name="connsiteY2" fmla="*/ 13732329 h 13732329"/>
              <a:gd name="connsiteX3" fmla="*/ 0 w 15292631"/>
              <a:gd name="connsiteY3" fmla="*/ 13683343 h 13732329"/>
              <a:gd name="connsiteX4" fmla="*/ 0 w 15292631"/>
              <a:gd name="connsiteY4" fmla="*/ 0 h 13732329"/>
              <a:gd name="connsiteX0" fmla="*/ 16329 w 15308960"/>
              <a:gd name="connsiteY0" fmla="*/ 0 h 13732329"/>
              <a:gd name="connsiteX1" fmla="*/ 10513440 w 15308960"/>
              <a:gd name="connsiteY1" fmla="*/ 16329 h 13732329"/>
              <a:gd name="connsiteX2" fmla="*/ 15308960 w 15308960"/>
              <a:gd name="connsiteY2" fmla="*/ 13732329 h 13732329"/>
              <a:gd name="connsiteX3" fmla="*/ 0 w 15308960"/>
              <a:gd name="connsiteY3" fmla="*/ 13650686 h 13732329"/>
              <a:gd name="connsiteX4" fmla="*/ 16329 w 15308960"/>
              <a:gd name="connsiteY4" fmla="*/ 0 h 13732329"/>
              <a:gd name="connsiteX0" fmla="*/ 16329 w 15308960"/>
              <a:gd name="connsiteY0" fmla="*/ 0 h 13748658"/>
              <a:gd name="connsiteX1" fmla="*/ 10513440 w 15308960"/>
              <a:gd name="connsiteY1" fmla="*/ 16329 h 13748658"/>
              <a:gd name="connsiteX2" fmla="*/ 15308960 w 15308960"/>
              <a:gd name="connsiteY2" fmla="*/ 13732329 h 13748658"/>
              <a:gd name="connsiteX3" fmla="*/ 0 w 15308960"/>
              <a:gd name="connsiteY3" fmla="*/ 13748658 h 13748658"/>
              <a:gd name="connsiteX4" fmla="*/ 16329 w 15308960"/>
              <a:gd name="connsiteY4" fmla="*/ 0 h 13748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08960" h="13748658">
                <a:moveTo>
                  <a:pt x="16329" y="0"/>
                </a:moveTo>
                <a:lnTo>
                  <a:pt x="10513440" y="16329"/>
                </a:lnTo>
                <a:lnTo>
                  <a:pt x="15308960" y="13732329"/>
                </a:lnTo>
                <a:lnTo>
                  <a:pt x="0" y="13748658"/>
                </a:lnTo>
                <a:lnTo>
                  <a:pt x="1632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nl-BE"/>
          </a:p>
        </p:txBody>
      </p:sp>
      <p:sp>
        <p:nvSpPr>
          <p:cNvPr id="15" name="Rechthoek 8">
            <a:extLst>
              <a:ext uri="{FF2B5EF4-FFF2-40B4-BE49-F238E27FC236}">
                <a16:creationId xmlns:a16="http://schemas.microsoft.com/office/drawing/2014/main" id="{232EBD07-4B01-5C42-9BBC-EAF51F9C014E}"/>
              </a:ext>
            </a:extLst>
          </p:cNvPr>
          <p:cNvSpPr/>
          <p:nvPr userDrawn="1"/>
        </p:nvSpPr>
        <p:spPr>
          <a:xfrm>
            <a:off x="-1197" y="12124421"/>
            <a:ext cx="24391160" cy="1599665"/>
          </a:xfrm>
          <a:custGeom>
            <a:avLst/>
            <a:gdLst>
              <a:gd name="connsiteX0" fmla="*/ 0 w 24624000"/>
              <a:gd name="connsiteY0" fmla="*/ 0 h 1638575"/>
              <a:gd name="connsiteX1" fmla="*/ 24624000 w 24624000"/>
              <a:gd name="connsiteY1" fmla="*/ 0 h 1638575"/>
              <a:gd name="connsiteX2" fmla="*/ 24624000 w 24624000"/>
              <a:gd name="connsiteY2" fmla="*/ 1638575 h 1638575"/>
              <a:gd name="connsiteX3" fmla="*/ 0 w 24624000"/>
              <a:gd name="connsiteY3" fmla="*/ 1638575 h 1638575"/>
              <a:gd name="connsiteX4" fmla="*/ 0 w 24624000"/>
              <a:gd name="connsiteY4" fmla="*/ 0 h 1638575"/>
              <a:gd name="connsiteX0" fmla="*/ 0 w 24624000"/>
              <a:gd name="connsiteY0" fmla="*/ 1088572 h 1638575"/>
              <a:gd name="connsiteX1" fmla="*/ 24624000 w 24624000"/>
              <a:gd name="connsiteY1" fmla="*/ 0 h 1638575"/>
              <a:gd name="connsiteX2" fmla="*/ 24624000 w 24624000"/>
              <a:gd name="connsiteY2" fmla="*/ 1638575 h 1638575"/>
              <a:gd name="connsiteX3" fmla="*/ 0 w 24624000"/>
              <a:gd name="connsiteY3" fmla="*/ 1638575 h 1638575"/>
              <a:gd name="connsiteX4" fmla="*/ 0 w 24624000"/>
              <a:gd name="connsiteY4" fmla="*/ 1088572 h 1638575"/>
              <a:gd name="connsiteX0" fmla="*/ 0 w 24624000"/>
              <a:gd name="connsiteY0" fmla="*/ 1074057 h 1638575"/>
              <a:gd name="connsiteX1" fmla="*/ 24624000 w 24624000"/>
              <a:gd name="connsiteY1" fmla="*/ 0 h 1638575"/>
              <a:gd name="connsiteX2" fmla="*/ 24624000 w 24624000"/>
              <a:gd name="connsiteY2" fmla="*/ 1638575 h 1638575"/>
              <a:gd name="connsiteX3" fmla="*/ 0 w 24624000"/>
              <a:gd name="connsiteY3" fmla="*/ 1638575 h 1638575"/>
              <a:gd name="connsiteX4" fmla="*/ 0 w 24624000"/>
              <a:gd name="connsiteY4" fmla="*/ 1074057 h 1638575"/>
              <a:gd name="connsiteX0" fmla="*/ 136187 w 24624000"/>
              <a:gd name="connsiteY0" fmla="*/ 1074057 h 1638575"/>
              <a:gd name="connsiteX1" fmla="*/ 24624000 w 24624000"/>
              <a:gd name="connsiteY1" fmla="*/ 0 h 1638575"/>
              <a:gd name="connsiteX2" fmla="*/ 24624000 w 24624000"/>
              <a:gd name="connsiteY2" fmla="*/ 1638575 h 1638575"/>
              <a:gd name="connsiteX3" fmla="*/ 0 w 24624000"/>
              <a:gd name="connsiteY3" fmla="*/ 1638575 h 1638575"/>
              <a:gd name="connsiteX4" fmla="*/ 136187 w 24624000"/>
              <a:gd name="connsiteY4" fmla="*/ 1074057 h 1638575"/>
              <a:gd name="connsiteX0" fmla="*/ 0 w 24487813"/>
              <a:gd name="connsiteY0" fmla="*/ 1074057 h 1638575"/>
              <a:gd name="connsiteX1" fmla="*/ 24487813 w 24487813"/>
              <a:gd name="connsiteY1" fmla="*/ 0 h 1638575"/>
              <a:gd name="connsiteX2" fmla="*/ 24487813 w 24487813"/>
              <a:gd name="connsiteY2" fmla="*/ 1638575 h 1638575"/>
              <a:gd name="connsiteX3" fmla="*/ 6485 w 24487813"/>
              <a:gd name="connsiteY3" fmla="*/ 1567238 h 1638575"/>
              <a:gd name="connsiteX4" fmla="*/ 0 w 24487813"/>
              <a:gd name="connsiteY4" fmla="*/ 1074057 h 1638575"/>
              <a:gd name="connsiteX0" fmla="*/ 0 w 24487813"/>
              <a:gd name="connsiteY0" fmla="*/ 1074057 h 1638575"/>
              <a:gd name="connsiteX1" fmla="*/ 24487813 w 24487813"/>
              <a:gd name="connsiteY1" fmla="*/ 0 h 1638575"/>
              <a:gd name="connsiteX2" fmla="*/ 24487813 w 24487813"/>
              <a:gd name="connsiteY2" fmla="*/ 1638575 h 1638575"/>
              <a:gd name="connsiteX3" fmla="*/ 6485 w 24487813"/>
              <a:gd name="connsiteY3" fmla="*/ 1612634 h 1638575"/>
              <a:gd name="connsiteX4" fmla="*/ 0 w 24487813"/>
              <a:gd name="connsiteY4" fmla="*/ 1074057 h 1638575"/>
              <a:gd name="connsiteX0" fmla="*/ 624 w 24488437"/>
              <a:gd name="connsiteY0" fmla="*/ 1074057 h 1638575"/>
              <a:gd name="connsiteX1" fmla="*/ 24488437 w 24488437"/>
              <a:gd name="connsiteY1" fmla="*/ 0 h 1638575"/>
              <a:gd name="connsiteX2" fmla="*/ 24488437 w 24488437"/>
              <a:gd name="connsiteY2" fmla="*/ 1638575 h 1638575"/>
              <a:gd name="connsiteX3" fmla="*/ 624 w 24488437"/>
              <a:gd name="connsiteY3" fmla="*/ 1593179 h 1638575"/>
              <a:gd name="connsiteX4" fmla="*/ 624 w 24488437"/>
              <a:gd name="connsiteY4" fmla="*/ 1074057 h 1638575"/>
              <a:gd name="connsiteX0" fmla="*/ 624 w 24488437"/>
              <a:gd name="connsiteY0" fmla="*/ 1074057 h 1638575"/>
              <a:gd name="connsiteX1" fmla="*/ 24488437 w 24488437"/>
              <a:gd name="connsiteY1" fmla="*/ 0 h 1638575"/>
              <a:gd name="connsiteX2" fmla="*/ 24488437 w 24488437"/>
              <a:gd name="connsiteY2" fmla="*/ 1638575 h 1638575"/>
              <a:gd name="connsiteX3" fmla="*/ 624 w 24488437"/>
              <a:gd name="connsiteY3" fmla="*/ 1599664 h 1638575"/>
              <a:gd name="connsiteX4" fmla="*/ 624 w 24488437"/>
              <a:gd name="connsiteY4" fmla="*/ 1074057 h 1638575"/>
              <a:gd name="connsiteX0" fmla="*/ 0 w 24494298"/>
              <a:gd name="connsiteY0" fmla="*/ 1054602 h 1638575"/>
              <a:gd name="connsiteX1" fmla="*/ 24494298 w 24494298"/>
              <a:gd name="connsiteY1" fmla="*/ 0 h 1638575"/>
              <a:gd name="connsiteX2" fmla="*/ 24494298 w 24494298"/>
              <a:gd name="connsiteY2" fmla="*/ 1638575 h 1638575"/>
              <a:gd name="connsiteX3" fmla="*/ 6485 w 24494298"/>
              <a:gd name="connsiteY3" fmla="*/ 1599664 h 1638575"/>
              <a:gd name="connsiteX4" fmla="*/ 0 w 24494298"/>
              <a:gd name="connsiteY4" fmla="*/ 1054602 h 1638575"/>
              <a:gd name="connsiteX0" fmla="*/ 625 w 24488438"/>
              <a:gd name="connsiteY0" fmla="*/ 1067572 h 1638575"/>
              <a:gd name="connsiteX1" fmla="*/ 24488438 w 24488438"/>
              <a:gd name="connsiteY1" fmla="*/ 0 h 1638575"/>
              <a:gd name="connsiteX2" fmla="*/ 24488438 w 24488438"/>
              <a:gd name="connsiteY2" fmla="*/ 1638575 h 1638575"/>
              <a:gd name="connsiteX3" fmla="*/ 625 w 24488438"/>
              <a:gd name="connsiteY3" fmla="*/ 1599664 h 1638575"/>
              <a:gd name="connsiteX4" fmla="*/ 625 w 24488438"/>
              <a:gd name="connsiteY4" fmla="*/ 1067572 h 1638575"/>
              <a:gd name="connsiteX0" fmla="*/ 625 w 24488438"/>
              <a:gd name="connsiteY0" fmla="*/ 1067572 h 1638575"/>
              <a:gd name="connsiteX1" fmla="*/ 24384676 w 24488438"/>
              <a:gd name="connsiteY1" fmla="*/ 0 h 1638575"/>
              <a:gd name="connsiteX2" fmla="*/ 24488438 w 24488438"/>
              <a:gd name="connsiteY2" fmla="*/ 1638575 h 1638575"/>
              <a:gd name="connsiteX3" fmla="*/ 625 w 24488438"/>
              <a:gd name="connsiteY3" fmla="*/ 1599664 h 1638575"/>
              <a:gd name="connsiteX4" fmla="*/ 625 w 24488438"/>
              <a:gd name="connsiteY4" fmla="*/ 1067572 h 1638575"/>
              <a:gd name="connsiteX0" fmla="*/ 625 w 24391161"/>
              <a:gd name="connsiteY0" fmla="*/ 1067572 h 1599664"/>
              <a:gd name="connsiteX1" fmla="*/ 24384676 w 24391161"/>
              <a:gd name="connsiteY1" fmla="*/ 0 h 1599664"/>
              <a:gd name="connsiteX2" fmla="*/ 24391161 w 24391161"/>
              <a:gd name="connsiteY2" fmla="*/ 1580209 h 1599664"/>
              <a:gd name="connsiteX3" fmla="*/ 625 w 24391161"/>
              <a:gd name="connsiteY3" fmla="*/ 1599664 h 1599664"/>
              <a:gd name="connsiteX4" fmla="*/ 625 w 24391161"/>
              <a:gd name="connsiteY4" fmla="*/ 1067572 h 1599664"/>
              <a:gd name="connsiteX0" fmla="*/ 625 w 24391160"/>
              <a:gd name="connsiteY0" fmla="*/ 1067572 h 1599665"/>
              <a:gd name="connsiteX1" fmla="*/ 24384676 w 24391160"/>
              <a:gd name="connsiteY1" fmla="*/ 0 h 1599665"/>
              <a:gd name="connsiteX2" fmla="*/ 24391160 w 24391160"/>
              <a:gd name="connsiteY2" fmla="*/ 1599665 h 1599665"/>
              <a:gd name="connsiteX3" fmla="*/ 625 w 24391160"/>
              <a:gd name="connsiteY3" fmla="*/ 1599664 h 1599665"/>
              <a:gd name="connsiteX4" fmla="*/ 625 w 24391160"/>
              <a:gd name="connsiteY4" fmla="*/ 1067572 h 1599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91160" h="1599665">
                <a:moveTo>
                  <a:pt x="625" y="1067572"/>
                </a:moveTo>
                <a:lnTo>
                  <a:pt x="24384676" y="0"/>
                </a:lnTo>
                <a:cubicBezTo>
                  <a:pt x="24386838" y="526736"/>
                  <a:pt x="24388998" y="1072929"/>
                  <a:pt x="24391160" y="1599665"/>
                </a:cubicBezTo>
                <a:lnTo>
                  <a:pt x="625" y="1599664"/>
                </a:lnTo>
                <a:cubicBezTo>
                  <a:pt x="-1537" y="1435270"/>
                  <a:pt x="2787" y="1231966"/>
                  <a:pt x="625" y="106757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0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 dirty="0"/>
          </a:p>
        </p:txBody>
      </p: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BD3019A9-9DE0-3948-851F-9BD40733DE0D}"/>
              </a:ext>
            </a:extLst>
          </p:cNvPr>
          <p:cNvCxnSpPr>
            <a:cxnSpLocks/>
          </p:cNvCxnSpPr>
          <p:nvPr userDrawn="1"/>
        </p:nvCxnSpPr>
        <p:spPr>
          <a:xfrm flipV="1">
            <a:off x="-572" y="12124421"/>
            <a:ext cx="24384051" cy="106757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84B73510-C749-6646-8714-572D5F410A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685016" y="12687372"/>
            <a:ext cx="3946896" cy="512675"/>
          </a:xfrm>
          <a:prstGeom prst="rect">
            <a:avLst/>
          </a:prstGeom>
        </p:spPr>
      </p:pic>
      <p:sp>
        <p:nvSpPr>
          <p:cNvPr id="17" name="Tijdelijke aanduiding voor dianummer 5">
            <a:extLst>
              <a:ext uri="{FF2B5EF4-FFF2-40B4-BE49-F238E27FC236}">
                <a16:creationId xmlns:a16="http://schemas.microsoft.com/office/drawing/2014/main" id="{081C2272-259E-854C-A8D0-E6880028EC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126932" y="321192"/>
            <a:ext cx="1936800" cy="39862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2200" baseline="0">
                <a:solidFill>
                  <a:schemeClr val="accent1"/>
                </a:solidFill>
                <a:latin typeface="Flanders Art Serif Pro" pitchFamily="2" charset="77"/>
              </a:defRPr>
            </a:lvl1pPr>
          </a:lstStyle>
          <a:p>
            <a:fld id="{95CD7BA3-9116-2B42-B538-A28524571C86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0D16B1-F2B8-964B-A1BE-BA41EDA80E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5012" y="2792052"/>
            <a:ext cx="8510400" cy="730966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ctr">
              <a:defRPr sz="19000" b="1" i="0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8" name="Tijdelijke aanduiding voor afbeelding 4">
            <a:extLst>
              <a:ext uri="{FF2B5EF4-FFF2-40B4-BE49-F238E27FC236}">
                <a16:creationId xmlns:a16="http://schemas.microsoft.com/office/drawing/2014/main" id="{0F07F5A2-00F8-0048-96CC-5B0E2B0A818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706112" y="2537100"/>
            <a:ext cx="1738800" cy="1738692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0" indent="0" algn="ctr">
              <a:buFontTx/>
              <a:buNone/>
              <a:defRPr sz="1500" baseline="0">
                <a:solidFill>
                  <a:schemeClr val="bg1"/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24" name="Tijdelijke aanduiding voor afbeelding 4">
            <a:extLst>
              <a:ext uri="{FF2B5EF4-FFF2-40B4-BE49-F238E27FC236}">
                <a16:creationId xmlns:a16="http://schemas.microsoft.com/office/drawing/2014/main" id="{FE727A0B-9547-E246-913D-6A213065FE1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1561868" y="5275476"/>
            <a:ext cx="1738800" cy="1738692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0" indent="0" algn="ctr">
              <a:buFontTx/>
              <a:buNone/>
              <a:defRPr sz="1500" baseline="0">
                <a:solidFill>
                  <a:schemeClr val="bg1"/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25" name="Tijdelijke aanduiding voor afbeelding 4">
            <a:extLst>
              <a:ext uri="{FF2B5EF4-FFF2-40B4-BE49-F238E27FC236}">
                <a16:creationId xmlns:a16="http://schemas.microsoft.com/office/drawing/2014/main" id="{446BA4EF-DA25-A240-8C81-A9C4C9E5816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2484116" y="8013816"/>
            <a:ext cx="1738800" cy="1738692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0" indent="0" algn="ctr">
              <a:buFontTx/>
              <a:buNone/>
              <a:defRPr sz="1500" baseline="0">
                <a:solidFill>
                  <a:schemeClr val="bg1"/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26" name="Tijdelijke aanduiding voor tekst 9">
            <a:extLst>
              <a:ext uri="{FF2B5EF4-FFF2-40B4-BE49-F238E27FC236}">
                <a16:creationId xmlns:a16="http://schemas.microsoft.com/office/drawing/2014/main" id="{CEE8C4C8-F25B-D940-A872-144C9E68043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2976524" y="2538000"/>
            <a:ext cx="9635616" cy="173869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7200" cap="all" baseline="0">
                <a:latin typeface="Flanders Art Serif Pro Medium" pitchFamily="2" charset="77"/>
              </a:defRPr>
            </a:lvl1pPr>
          </a:lstStyle>
          <a:p>
            <a:endParaRPr lang="nl-BE" dirty="0"/>
          </a:p>
        </p:txBody>
      </p:sp>
      <p:sp>
        <p:nvSpPr>
          <p:cNvPr id="27" name="Tijdelijke aanduiding voor tekst 9">
            <a:extLst>
              <a:ext uri="{FF2B5EF4-FFF2-40B4-BE49-F238E27FC236}">
                <a16:creationId xmlns:a16="http://schemas.microsoft.com/office/drawing/2014/main" id="{672C86A2-0486-DF4A-AAF7-65E53ED1951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874400" y="5259600"/>
            <a:ext cx="9635616" cy="1738800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7200" cap="all" baseline="0">
                <a:latin typeface="Flanders Art Serif Pro Medium" pitchFamily="2" charset="77"/>
              </a:defRPr>
            </a:lvl1pPr>
          </a:lstStyle>
          <a:p>
            <a:endParaRPr lang="nl-BE" dirty="0"/>
          </a:p>
        </p:txBody>
      </p:sp>
      <p:sp>
        <p:nvSpPr>
          <p:cNvPr id="28" name="Tijdelijke aanduiding voor tekst 9">
            <a:extLst>
              <a:ext uri="{FF2B5EF4-FFF2-40B4-BE49-F238E27FC236}">
                <a16:creationId xmlns:a16="http://schemas.microsoft.com/office/drawing/2014/main" id="{A2CCAF70-A5C6-BB41-A7B1-B92A30DF89C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4762664" y="8024400"/>
            <a:ext cx="9150884" cy="1738800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7200" cap="all" baseline="0">
                <a:latin typeface="Flanders Art Serif Pro Medium" pitchFamily="2" charset="77"/>
              </a:defRPr>
            </a:lvl1pPr>
          </a:lstStyle>
          <a:p>
            <a:endParaRPr lang="nl-BE" dirty="0"/>
          </a:p>
        </p:txBody>
      </p:sp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96040347-B133-C040-91CD-8E9D9C8FA681}"/>
              </a:ext>
            </a:extLst>
          </p:cNvPr>
          <p:cNvCxnSpPr>
            <a:cxnSpLocks/>
          </p:cNvCxnSpPr>
          <p:nvPr userDrawn="1"/>
        </p:nvCxnSpPr>
        <p:spPr>
          <a:xfrm>
            <a:off x="23447829" y="0"/>
            <a:ext cx="271383" cy="72561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71187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io-Titel+opsomming-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E00103FA-706A-A74D-9AB7-73D79F55B2BF}"/>
              </a:ext>
            </a:extLst>
          </p:cNvPr>
          <p:cNvSpPr/>
          <p:nvPr userDrawn="1"/>
        </p:nvSpPr>
        <p:spPr>
          <a:xfrm>
            <a:off x="-12709" y="8929749"/>
            <a:ext cx="24400929" cy="4659279"/>
          </a:xfrm>
          <a:custGeom>
            <a:avLst/>
            <a:gdLst>
              <a:gd name="connsiteX0" fmla="*/ 0 w 24613200"/>
              <a:gd name="connsiteY0" fmla="*/ 0 h 4675608"/>
              <a:gd name="connsiteX1" fmla="*/ 24613200 w 24613200"/>
              <a:gd name="connsiteY1" fmla="*/ 0 h 4675608"/>
              <a:gd name="connsiteX2" fmla="*/ 24613200 w 24613200"/>
              <a:gd name="connsiteY2" fmla="*/ 4675608 h 4675608"/>
              <a:gd name="connsiteX3" fmla="*/ 0 w 24613200"/>
              <a:gd name="connsiteY3" fmla="*/ 4675608 h 4675608"/>
              <a:gd name="connsiteX4" fmla="*/ 0 w 24613200"/>
              <a:gd name="connsiteY4" fmla="*/ 0 h 4675608"/>
              <a:gd name="connsiteX0" fmla="*/ 0 w 24613200"/>
              <a:gd name="connsiteY0" fmla="*/ 1053548 h 4675608"/>
              <a:gd name="connsiteX1" fmla="*/ 24613200 w 24613200"/>
              <a:gd name="connsiteY1" fmla="*/ 0 h 4675608"/>
              <a:gd name="connsiteX2" fmla="*/ 24613200 w 24613200"/>
              <a:gd name="connsiteY2" fmla="*/ 4675608 h 4675608"/>
              <a:gd name="connsiteX3" fmla="*/ 0 w 24613200"/>
              <a:gd name="connsiteY3" fmla="*/ 4675608 h 4675608"/>
              <a:gd name="connsiteX4" fmla="*/ 0 w 24613200"/>
              <a:gd name="connsiteY4" fmla="*/ 1053548 h 4675608"/>
              <a:gd name="connsiteX0" fmla="*/ 114300 w 24613200"/>
              <a:gd name="connsiteY0" fmla="*/ 1053548 h 4675608"/>
              <a:gd name="connsiteX1" fmla="*/ 24613200 w 24613200"/>
              <a:gd name="connsiteY1" fmla="*/ 0 h 4675608"/>
              <a:gd name="connsiteX2" fmla="*/ 24613200 w 24613200"/>
              <a:gd name="connsiteY2" fmla="*/ 4675608 h 4675608"/>
              <a:gd name="connsiteX3" fmla="*/ 0 w 24613200"/>
              <a:gd name="connsiteY3" fmla="*/ 4675608 h 4675608"/>
              <a:gd name="connsiteX4" fmla="*/ 114300 w 24613200"/>
              <a:gd name="connsiteY4" fmla="*/ 1053548 h 4675608"/>
              <a:gd name="connsiteX0" fmla="*/ 0 w 24498900"/>
              <a:gd name="connsiteY0" fmla="*/ 1053548 h 4675608"/>
              <a:gd name="connsiteX1" fmla="*/ 24498900 w 24498900"/>
              <a:gd name="connsiteY1" fmla="*/ 0 h 4675608"/>
              <a:gd name="connsiteX2" fmla="*/ 24498900 w 24498900"/>
              <a:gd name="connsiteY2" fmla="*/ 4675608 h 4675608"/>
              <a:gd name="connsiteX3" fmla="*/ 16329 w 24498900"/>
              <a:gd name="connsiteY3" fmla="*/ 4675608 h 4675608"/>
              <a:gd name="connsiteX4" fmla="*/ 0 w 24498900"/>
              <a:gd name="connsiteY4" fmla="*/ 1053548 h 4675608"/>
              <a:gd name="connsiteX0" fmla="*/ 0 w 24498900"/>
              <a:gd name="connsiteY0" fmla="*/ 1037219 h 4659279"/>
              <a:gd name="connsiteX1" fmla="*/ 24384600 w 24498900"/>
              <a:gd name="connsiteY1" fmla="*/ 0 h 4659279"/>
              <a:gd name="connsiteX2" fmla="*/ 24498900 w 24498900"/>
              <a:gd name="connsiteY2" fmla="*/ 4659279 h 4659279"/>
              <a:gd name="connsiteX3" fmla="*/ 16329 w 24498900"/>
              <a:gd name="connsiteY3" fmla="*/ 4659279 h 4659279"/>
              <a:gd name="connsiteX4" fmla="*/ 0 w 24498900"/>
              <a:gd name="connsiteY4" fmla="*/ 1037219 h 4659279"/>
              <a:gd name="connsiteX0" fmla="*/ 0 w 24400929"/>
              <a:gd name="connsiteY0" fmla="*/ 1037219 h 4659279"/>
              <a:gd name="connsiteX1" fmla="*/ 24384600 w 24400929"/>
              <a:gd name="connsiteY1" fmla="*/ 0 h 4659279"/>
              <a:gd name="connsiteX2" fmla="*/ 24400929 w 24400929"/>
              <a:gd name="connsiteY2" fmla="*/ 4642950 h 4659279"/>
              <a:gd name="connsiteX3" fmla="*/ 16329 w 24400929"/>
              <a:gd name="connsiteY3" fmla="*/ 4659279 h 4659279"/>
              <a:gd name="connsiteX4" fmla="*/ 0 w 24400929"/>
              <a:gd name="connsiteY4" fmla="*/ 1037219 h 465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00929" h="4659279">
                <a:moveTo>
                  <a:pt x="0" y="1037219"/>
                </a:moveTo>
                <a:lnTo>
                  <a:pt x="24384600" y="0"/>
                </a:lnTo>
                <a:lnTo>
                  <a:pt x="24400929" y="4642950"/>
                </a:lnTo>
                <a:lnTo>
                  <a:pt x="16329" y="4659279"/>
                </a:lnTo>
                <a:lnTo>
                  <a:pt x="0" y="10372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nl-BE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1C261988-F3C2-0A41-BA87-BE7DFB68AB97}"/>
              </a:ext>
            </a:extLst>
          </p:cNvPr>
          <p:cNvSpPr/>
          <p:nvPr userDrawn="1"/>
        </p:nvSpPr>
        <p:spPr>
          <a:xfrm flipH="1">
            <a:off x="8274108" y="0"/>
            <a:ext cx="16109058" cy="13716000"/>
          </a:xfrm>
          <a:custGeom>
            <a:avLst/>
            <a:gdLst>
              <a:gd name="connsiteX0" fmla="*/ 0 w 19456416"/>
              <a:gd name="connsiteY0" fmla="*/ 0 h 13716000"/>
              <a:gd name="connsiteX1" fmla="*/ 19456416 w 19456416"/>
              <a:gd name="connsiteY1" fmla="*/ 0 h 13716000"/>
              <a:gd name="connsiteX2" fmla="*/ 19456416 w 19456416"/>
              <a:gd name="connsiteY2" fmla="*/ 13716000 h 13716000"/>
              <a:gd name="connsiteX3" fmla="*/ 0 w 19456416"/>
              <a:gd name="connsiteY3" fmla="*/ 13716000 h 13716000"/>
              <a:gd name="connsiteX4" fmla="*/ 0 w 19456416"/>
              <a:gd name="connsiteY4" fmla="*/ 0 h 13716000"/>
              <a:gd name="connsiteX0" fmla="*/ 0 w 19456416"/>
              <a:gd name="connsiteY0" fmla="*/ 0 h 13716000"/>
              <a:gd name="connsiteX1" fmla="*/ 14660896 w 19456416"/>
              <a:gd name="connsiteY1" fmla="*/ 0 h 13716000"/>
              <a:gd name="connsiteX2" fmla="*/ 19456416 w 19456416"/>
              <a:gd name="connsiteY2" fmla="*/ 13716000 h 13716000"/>
              <a:gd name="connsiteX3" fmla="*/ 0 w 19456416"/>
              <a:gd name="connsiteY3" fmla="*/ 13716000 h 13716000"/>
              <a:gd name="connsiteX4" fmla="*/ 0 w 19456416"/>
              <a:gd name="connsiteY4" fmla="*/ 0 h 13716000"/>
              <a:gd name="connsiteX0" fmla="*/ 0 w 19456416"/>
              <a:gd name="connsiteY0" fmla="*/ 0 h 13716000"/>
              <a:gd name="connsiteX1" fmla="*/ 14660896 w 19456416"/>
              <a:gd name="connsiteY1" fmla="*/ 0 h 13716000"/>
              <a:gd name="connsiteX2" fmla="*/ 19456416 w 19456416"/>
              <a:gd name="connsiteY2" fmla="*/ 13716000 h 13716000"/>
              <a:gd name="connsiteX3" fmla="*/ 3363686 w 19456416"/>
              <a:gd name="connsiteY3" fmla="*/ 13683342 h 13716000"/>
              <a:gd name="connsiteX4" fmla="*/ 0 w 19456416"/>
              <a:gd name="connsiteY4" fmla="*/ 0 h 13716000"/>
              <a:gd name="connsiteX0" fmla="*/ 114299 w 16092730"/>
              <a:gd name="connsiteY0" fmla="*/ 0 h 13716000"/>
              <a:gd name="connsiteX1" fmla="*/ 11297210 w 16092730"/>
              <a:gd name="connsiteY1" fmla="*/ 0 h 13716000"/>
              <a:gd name="connsiteX2" fmla="*/ 16092730 w 16092730"/>
              <a:gd name="connsiteY2" fmla="*/ 13716000 h 13716000"/>
              <a:gd name="connsiteX3" fmla="*/ 0 w 16092730"/>
              <a:gd name="connsiteY3" fmla="*/ 13683342 h 13716000"/>
              <a:gd name="connsiteX4" fmla="*/ 114299 w 16092730"/>
              <a:gd name="connsiteY4" fmla="*/ 0 h 13716000"/>
              <a:gd name="connsiteX0" fmla="*/ 0 w 16092731"/>
              <a:gd name="connsiteY0" fmla="*/ 0 h 13716000"/>
              <a:gd name="connsiteX1" fmla="*/ 11297211 w 16092731"/>
              <a:gd name="connsiteY1" fmla="*/ 0 h 13716000"/>
              <a:gd name="connsiteX2" fmla="*/ 16092731 w 16092731"/>
              <a:gd name="connsiteY2" fmla="*/ 13716000 h 13716000"/>
              <a:gd name="connsiteX3" fmla="*/ 1 w 16092731"/>
              <a:gd name="connsiteY3" fmla="*/ 13683342 h 13716000"/>
              <a:gd name="connsiteX4" fmla="*/ 0 w 16092731"/>
              <a:gd name="connsiteY4" fmla="*/ 0 h 13716000"/>
              <a:gd name="connsiteX0" fmla="*/ 0 w 16092731"/>
              <a:gd name="connsiteY0" fmla="*/ 0 h 13716000"/>
              <a:gd name="connsiteX1" fmla="*/ 11297211 w 16092731"/>
              <a:gd name="connsiteY1" fmla="*/ 0 h 13716000"/>
              <a:gd name="connsiteX2" fmla="*/ 16092731 w 16092731"/>
              <a:gd name="connsiteY2" fmla="*/ 13716000 h 13716000"/>
              <a:gd name="connsiteX3" fmla="*/ 32659 w 16092731"/>
              <a:gd name="connsiteY3" fmla="*/ 13699670 h 13716000"/>
              <a:gd name="connsiteX4" fmla="*/ 0 w 16092731"/>
              <a:gd name="connsiteY4" fmla="*/ 0 h 13716000"/>
              <a:gd name="connsiteX0" fmla="*/ 16327 w 16109058"/>
              <a:gd name="connsiteY0" fmla="*/ 0 h 13748656"/>
              <a:gd name="connsiteX1" fmla="*/ 11313538 w 16109058"/>
              <a:gd name="connsiteY1" fmla="*/ 0 h 13748656"/>
              <a:gd name="connsiteX2" fmla="*/ 16109058 w 16109058"/>
              <a:gd name="connsiteY2" fmla="*/ 13716000 h 13748656"/>
              <a:gd name="connsiteX3" fmla="*/ 0 w 16109058"/>
              <a:gd name="connsiteY3" fmla="*/ 13748656 h 13748656"/>
              <a:gd name="connsiteX4" fmla="*/ 16327 w 16109058"/>
              <a:gd name="connsiteY4" fmla="*/ 0 h 13748656"/>
              <a:gd name="connsiteX0" fmla="*/ 16327 w 16109058"/>
              <a:gd name="connsiteY0" fmla="*/ 0 h 13716000"/>
              <a:gd name="connsiteX1" fmla="*/ 11313538 w 16109058"/>
              <a:gd name="connsiteY1" fmla="*/ 0 h 13716000"/>
              <a:gd name="connsiteX2" fmla="*/ 16109058 w 16109058"/>
              <a:gd name="connsiteY2" fmla="*/ 13716000 h 13716000"/>
              <a:gd name="connsiteX3" fmla="*/ 0 w 16109058"/>
              <a:gd name="connsiteY3" fmla="*/ 13699670 h 13716000"/>
              <a:gd name="connsiteX4" fmla="*/ 16327 w 16109058"/>
              <a:gd name="connsiteY4" fmla="*/ 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09058" h="13716000">
                <a:moveTo>
                  <a:pt x="16327" y="0"/>
                </a:moveTo>
                <a:lnTo>
                  <a:pt x="11313538" y="0"/>
                </a:lnTo>
                <a:lnTo>
                  <a:pt x="16109058" y="13716000"/>
                </a:lnTo>
                <a:lnTo>
                  <a:pt x="0" y="13699670"/>
                </a:lnTo>
                <a:cubicBezTo>
                  <a:pt x="0" y="9138556"/>
                  <a:pt x="16327" y="4561114"/>
                  <a:pt x="163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nl-BE"/>
          </a:p>
        </p:txBody>
      </p:sp>
      <p:sp>
        <p:nvSpPr>
          <p:cNvPr id="18" name="Rechthoek 8">
            <a:extLst>
              <a:ext uri="{FF2B5EF4-FFF2-40B4-BE49-F238E27FC236}">
                <a16:creationId xmlns:a16="http://schemas.microsoft.com/office/drawing/2014/main" id="{A67C8FBD-5AC3-104A-B470-934D5AA9BE87}"/>
              </a:ext>
            </a:extLst>
          </p:cNvPr>
          <p:cNvSpPr/>
          <p:nvPr userDrawn="1"/>
        </p:nvSpPr>
        <p:spPr>
          <a:xfrm>
            <a:off x="-1197" y="12124421"/>
            <a:ext cx="24391160" cy="1599665"/>
          </a:xfrm>
          <a:custGeom>
            <a:avLst/>
            <a:gdLst>
              <a:gd name="connsiteX0" fmla="*/ 0 w 24624000"/>
              <a:gd name="connsiteY0" fmla="*/ 0 h 1638575"/>
              <a:gd name="connsiteX1" fmla="*/ 24624000 w 24624000"/>
              <a:gd name="connsiteY1" fmla="*/ 0 h 1638575"/>
              <a:gd name="connsiteX2" fmla="*/ 24624000 w 24624000"/>
              <a:gd name="connsiteY2" fmla="*/ 1638575 h 1638575"/>
              <a:gd name="connsiteX3" fmla="*/ 0 w 24624000"/>
              <a:gd name="connsiteY3" fmla="*/ 1638575 h 1638575"/>
              <a:gd name="connsiteX4" fmla="*/ 0 w 24624000"/>
              <a:gd name="connsiteY4" fmla="*/ 0 h 1638575"/>
              <a:gd name="connsiteX0" fmla="*/ 0 w 24624000"/>
              <a:gd name="connsiteY0" fmla="*/ 1088572 h 1638575"/>
              <a:gd name="connsiteX1" fmla="*/ 24624000 w 24624000"/>
              <a:gd name="connsiteY1" fmla="*/ 0 h 1638575"/>
              <a:gd name="connsiteX2" fmla="*/ 24624000 w 24624000"/>
              <a:gd name="connsiteY2" fmla="*/ 1638575 h 1638575"/>
              <a:gd name="connsiteX3" fmla="*/ 0 w 24624000"/>
              <a:gd name="connsiteY3" fmla="*/ 1638575 h 1638575"/>
              <a:gd name="connsiteX4" fmla="*/ 0 w 24624000"/>
              <a:gd name="connsiteY4" fmla="*/ 1088572 h 1638575"/>
              <a:gd name="connsiteX0" fmla="*/ 0 w 24624000"/>
              <a:gd name="connsiteY0" fmla="*/ 1074057 h 1638575"/>
              <a:gd name="connsiteX1" fmla="*/ 24624000 w 24624000"/>
              <a:gd name="connsiteY1" fmla="*/ 0 h 1638575"/>
              <a:gd name="connsiteX2" fmla="*/ 24624000 w 24624000"/>
              <a:gd name="connsiteY2" fmla="*/ 1638575 h 1638575"/>
              <a:gd name="connsiteX3" fmla="*/ 0 w 24624000"/>
              <a:gd name="connsiteY3" fmla="*/ 1638575 h 1638575"/>
              <a:gd name="connsiteX4" fmla="*/ 0 w 24624000"/>
              <a:gd name="connsiteY4" fmla="*/ 1074057 h 1638575"/>
              <a:gd name="connsiteX0" fmla="*/ 136187 w 24624000"/>
              <a:gd name="connsiteY0" fmla="*/ 1074057 h 1638575"/>
              <a:gd name="connsiteX1" fmla="*/ 24624000 w 24624000"/>
              <a:gd name="connsiteY1" fmla="*/ 0 h 1638575"/>
              <a:gd name="connsiteX2" fmla="*/ 24624000 w 24624000"/>
              <a:gd name="connsiteY2" fmla="*/ 1638575 h 1638575"/>
              <a:gd name="connsiteX3" fmla="*/ 0 w 24624000"/>
              <a:gd name="connsiteY3" fmla="*/ 1638575 h 1638575"/>
              <a:gd name="connsiteX4" fmla="*/ 136187 w 24624000"/>
              <a:gd name="connsiteY4" fmla="*/ 1074057 h 1638575"/>
              <a:gd name="connsiteX0" fmla="*/ 0 w 24487813"/>
              <a:gd name="connsiteY0" fmla="*/ 1074057 h 1638575"/>
              <a:gd name="connsiteX1" fmla="*/ 24487813 w 24487813"/>
              <a:gd name="connsiteY1" fmla="*/ 0 h 1638575"/>
              <a:gd name="connsiteX2" fmla="*/ 24487813 w 24487813"/>
              <a:gd name="connsiteY2" fmla="*/ 1638575 h 1638575"/>
              <a:gd name="connsiteX3" fmla="*/ 6485 w 24487813"/>
              <a:gd name="connsiteY3" fmla="*/ 1567238 h 1638575"/>
              <a:gd name="connsiteX4" fmla="*/ 0 w 24487813"/>
              <a:gd name="connsiteY4" fmla="*/ 1074057 h 1638575"/>
              <a:gd name="connsiteX0" fmla="*/ 0 w 24487813"/>
              <a:gd name="connsiteY0" fmla="*/ 1074057 h 1638575"/>
              <a:gd name="connsiteX1" fmla="*/ 24487813 w 24487813"/>
              <a:gd name="connsiteY1" fmla="*/ 0 h 1638575"/>
              <a:gd name="connsiteX2" fmla="*/ 24487813 w 24487813"/>
              <a:gd name="connsiteY2" fmla="*/ 1638575 h 1638575"/>
              <a:gd name="connsiteX3" fmla="*/ 6485 w 24487813"/>
              <a:gd name="connsiteY3" fmla="*/ 1612634 h 1638575"/>
              <a:gd name="connsiteX4" fmla="*/ 0 w 24487813"/>
              <a:gd name="connsiteY4" fmla="*/ 1074057 h 1638575"/>
              <a:gd name="connsiteX0" fmla="*/ 624 w 24488437"/>
              <a:gd name="connsiteY0" fmla="*/ 1074057 h 1638575"/>
              <a:gd name="connsiteX1" fmla="*/ 24488437 w 24488437"/>
              <a:gd name="connsiteY1" fmla="*/ 0 h 1638575"/>
              <a:gd name="connsiteX2" fmla="*/ 24488437 w 24488437"/>
              <a:gd name="connsiteY2" fmla="*/ 1638575 h 1638575"/>
              <a:gd name="connsiteX3" fmla="*/ 624 w 24488437"/>
              <a:gd name="connsiteY3" fmla="*/ 1593179 h 1638575"/>
              <a:gd name="connsiteX4" fmla="*/ 624 w 24488437"/>
              <a:gd name="connsiteY4" fmla="*/ 1074057 h 1638575"/>
              <a:gd name="connsiteX0" fmla="*/ 624 w 24488437"/>
              <a:gd name="connsiteY0" fmla="*/ 1074057 h 1638575"/>
              <a:gd name="connsiteX1" fmla="*/ 24488437 w 24488437"/>
              <a:gd name="connsiteY1" fmla="*/ 0 h 1638575"/>
              <a:gd name="connsiteX2" fmla="*/ 24488437 w 24488437"/>
              <a:gd name="connsiteY2" fmla="*/ 1638575 h 1638575"/>
              <a:gd name="connsiteX3" fmla="*/ 624 w 24488437"/>
              <a:gd name="connsiteY3" fmla="*/ 1599664 h 1638575"/>
              <a:gd name="connsiteX4" fmla="*/ 624 w 24488437"/>
              <a:gd name="connsiteY4" fmla="*/ 1074057 h 1638575"/>
              <a:gd name="connsiteX0" fmla="*/ 0 w 24494298"/>
              <a:gd name="connsiteY0" fmla="*/ 1054602 h 1638575"/>
              <a:gd name="connsiteX1" fmla="*/ 24494298 w 24494298"/>
              <a:gd name="connsiteY1" fmla="*/ 0 h 1638575"/>
              <a:gd name="connsiteX2" fmla="*/ 24494298 w 24494298"/>
              <a:gd name="connsiteY2" fmla="*/ 1638575 h 1638575"/>
              <a:gd name="connsiteX3" fmla="*/ 6485 w 24494298"/>
              <a:gd name="connsiteY3" fmla="*/ 1599664 h 1638575"/>
              <a:gd name="connsiteX4" fmla="*/ 0 w 24494298"/>
              <a:gd name="connsiteY4" fmla="*/ 1054602 h 1638575"/>
              <a:gd name="connsiteX0" fmla="*/ 625 w 24488438"/>
              <a:gd name="connsiteY0" fmla="*/ 1067572 h 1638575"/>
              <a:gd name="connsiteX1" fmla="*/ 24488438 w 24488438"/>
              <a:gd name="connsiteY1" fmla="*/ 0 h 1638575"/>
              <a:gd name="connsiteX2" fmla="*/ 24488438 w 24488438"/>
              <a:gd name="connsiteY2" fmla="*/ 1638575 h 1638575"/>
              <a:gd name="connsiteX3" fmla="*/ 625 w 24488438"/>
              <a:gd name="connsiteY3" fmla="*/ 1599664 h 1638575"/>
              <a:gd name="connsiteX4" fmla="*/ 625 w 24488438"/>
              <a:gd name="connsiteY4" fmla="*/ 1067572 h 1638575"/>
              <a:gd name="connsiteX0" fmla="*/ 625 w 24488438"/>
              <a:gd name="connsiteY0" fmla="*/ 1067572 h 1638575"/>
              <a:gd name="connsiteX1" fmla="*/ 24384676 w 24488438"/>
              <a:gd name="connsiteY1" fmla="*/ 0 h 1638575"/>
              <a:gd name="connsiteX2" fmla="*/ 24488438 w 24488438"/>
              <a:gd name="connsiteY2" fmla="*/ 1638575 h 1638575"/>
              <a:gd name="connsiteX3" fmla="*/ 625 w 24488438"/>
              <a:gd name="connsiteY3" fmla="*/ 1599664 h 1638575"/>
              <a:gd name="connsiteX4" fmla="*/ 625 w 24488438"/>
              <a:gd name="connsiteY4" fmla="*/ 1067572 h 1638575"/>
              <a:gd name="connsiteX0" fmla="*/ 625 w 24391161"/>
              <a:gd name="connsiteY0" fmla="*/ 1067572 h 1599664"/>
              <a:gd name="connsiteX1" fmla="*/ 24384676 w 24391161"/>
              <a:gd name="connsiteY1" fmla="*/ 0 h 1599664"/>
              <a:gd name="connsiteX2" fmla="*/ 24391161 w 24391161"/>
              <a:gd name="connsiteY2" fmla="*/ 1580209 h 1599664"/>
              <a:gd name="connsiteX3" fmla="*/ 625 w 24391161"/>
              <a:gd name="connsiteY3" fmla="*/ 1599664 h 1599664"/>
              <a:gd name="connsiteX4" fmla="*/ 625 w 24391161"/>
              <a:gd name="connsiteY4" fmla="*/ 1067572 h 1599664"/>
              <a:gd name="connsiteX0" fmla="*/ 625 w 24391160"/>
              <a:gd name="connsiteY0" fmla="*/ 1067572 h 1599665"/>
              <a:gd name="connsiteX1" fmla="*/ 24384676 w 24391160"/>
              <a:gd name="connsiteY1" fmla="*/ 0 h 1599665"/>
              <a:gd name="connsiteX2" fmla="*/ 24391160 w 24391160"/>
              <a:gd name="connsiteY2" fmla="*/ 1599665 h 1599665"/>
              <a:gd name="connsiteX3" fmla="*/ 625 w 24391160"/>
              <a:gd name="connsiteY3" fmla="*/ 1599664 h 1599665"/>
              <a:gd name="connsiteX4" fmla="*/ 625 w 24391160"/>
              <a:gd name="connsiteY4" fmla="*/ 1067572 h 1599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91160" h="1599665">
                <a:moveTo>
                  <a:pt x="625" y="1067572"/>
                </a:moveTo>
                <a:lnTo>
                  <a:pt x="24384676" y="0"/>
                </a:lnTo>
                <a:cubicBezTo>
                  <a:pt x="24386838" y="526736"/>
                  <a:pt x="24388998" y="1072929"/>
                  <a:pt x="24391160" y="1599665"/>
                </a:cubicBezTo>
                <a:lnTo>
                  <a:pt x="625" y="1599664"/>
                </a:lnTo>
                <a:cubicBezTo>
                  <a:pt x="-1537" y="1435270"/>
                  <a:pt x="2787" y="1231966"/>
                  <a:pt x="625" y="106757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0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84B73510-C749-6646-8714-572D5F410A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685016" y="12687372"/>
            <a:ext cx="3946896" cy="512675"/>
          </a:xfrm>
          <a:prstGeom prst="rect">
            <a:avLst/>
          </a:prstGeom>
        </p:spPr>
      </p:pic>
      <p:sp>
        <p:nvSpPr>
          <p:cNvPr id="17" name="Tijdelijke aanduiding voor dianummer 5">
            <a:extLst>
              <a:ext uri="{FF2B5EF4-FFF2-40B4-BE49-F238E27FC236}">
                <a16:creationId xmlns:a16="http://schemas.microsoft.com/office/drawing/2014/main" id="{081C2272-259E-854C-A8D0-E6880028EC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126932" y="321192"/>
            <a:ext cx="1936800" cy="39862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2200" baseline="0">
                <a:solidFill>
                  <a:schemeClr val="accent1"/>
                </a:solidFill>
                <a:latin typeface="Flanders Art Serif Pro" pitchFamily="2" charset="77"/>
              </a:defRPr>
            </a:lvl1pPr>
          </a:lstStyle>
          <a:p>
            <a:fld id="{95CD7BA3-9116-2B42-B538-A28524571C86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9" name="Tijdelijke aanduiding voor afbeelding 4">
            <a:extLst>
              <a:ext uri="{FF2B5EF4-FFF2-40B4-BE49-F238E27FC236}">
                <a16:creationId xmlns:a16="http://schemas.microsoft.com/office/drawing/2014/main" id="{8B912102-9D25-844D-B33B-B0F1D6B4E3E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927728" y="1980252"/>
            <a:ext cx="2565396" cy="2565396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lIns="0" tIns="0" rIns="0" bIns="0">
            <a:noAutofit/>
          </a:bodyPr>
          <a:lstStyle>
            <a:lvl1pPr marL="0" indent="0" algn="ctr">
              <a:buFontTx/>
              <a:buNone/>
              <a:defRPr sz="1500" baseline="0">
                <a:solidFill>
                  <a:schemeClr val="bg1"/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20" name="Tijdelijke aanduiding voor afbeelding 4">
            <a:extLst>
              <a:ext uri="{FF2B5EF4-FFF2-40B4-BE49-F238E27FC236}">
                <a16:creationId xmlns:a16="http://schemas.microsoft.com/office/drawing/2014/main" id="{5C8F3EA5-AEEA-7344-9B6F-9C775118630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860940" y="5067288"/>
            <a:ext cx="2565396" cy="2565396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lIns="0" tIns="0" rIns="0" bIns="0">
            <a:noAutofit/>
          </a:bodyPr>
          <a:lstStyle>
            <a:lvl1pPr marL="0" indent="0" algn="ctr">
              <a:buFontTx/>
              <a:buNone/>
              <a:defRPr sz="1500" baseline="0">
                <a:solidFill>
                  <a:schemeClr val="bg1"/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21" name="Tijdelijke aanduiding voor afbeelding 4">
            <a:extLst>
              <a:ext uri="{FF2B5EF4-FFF2-40B4-BE49-F238E27FC236}">
                <a16:creationId xmlns:a16="http://schemas.microsoft.com/office/drawing/2014/main" id="{F05BB736-0318-6344-845F-60A1B40E2A4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768736" y="8221752"/>
            <a:ext cx="2565396" cy="2565396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lIns="0" tIns="0" rIns="0" bIns="0">
            <a:noAutofit/>
          </a:bodyPr>
          <a:lstStyle>
            <a:lvl1pPr marL="0" indent="0" algn="ctr">
              <a:buFontTx/>
              <a:buNone/>
              <a:defRPr sz="1500" baseline="0">
                <a:solidFill>
                  <a:schemeClr val="bg1"/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22" name="Tijdelijke aanduiding voor tekst 9">
            <a:extLst>
              <a:ext uri="{FF2B5EF4-FFF2-40B4-BE49-F238E27FC236}">
                <a16:creationId xmlns:a16="http://schemas.microsoft.com/office/drawing/2014/main" id="{66F04BA5-469B-6746-90F7-115E212A4FC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4203584" y="2361600"/>
            <a:ext cx="8250012" cy="646595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4200" cap="all" baseline="0">
                <a:solidFill>
                  <a:schemeClr val="accent1"/>
                </a:solidFill>
                <a:latin typeface="Flanders Art Serif Pro Medium" pitchFamily="2" charset="77"/>
              </a:defRPr>
            </a:lvl1pPr>
          </a:lstStyle>
          <a:p>
            <a:endParaRPr lang="nl-BE" dirty="0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31B54F6B-2F43-E246-9A6D-30417B67894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203584" y="3003732"/>
            <a:ext cx="8250012" cy="154191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3400" baseline="0">
                <a:latin typeface="Flanders Art Sans Pro Light" pitchFamily="2" charset="77"/>
              </a:defRPr>
            </a:lvl1pPr>
          </a:lstStyle>
          <a:p>
            <a:endParaRPr lang="nl-BE" dirty="0"/>
          </a:p>
        </p:txBody>
      </p:sp>
      <p:sp>
        <p:nvSpPr>
          <p:cNvPr id="29" name="Tijdelijke aanduiding voor tekst 9">
            <a:extLst>
              <a:ext uri="{FF2B5EF4-FFF2-40B4-BE49-F238E27FC236}">
                <a16:creationId xmlns:a16="http://schemas.microsoft.com/office/drawing/2014/main" id="{4C68B6DB-7BF3-4047-89B8-DD0510DC666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3136760" y="5448636"/>
            <a:ext cx="8250012" cy="646595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4200" cap="all" baseline="0">
                <a:solidFill>
                  <a:schemeClr val="accent1"/>
                </a:solidFill>
                <a:latin typeface="Flanders Art Serif Pro Medium" pitchFamily="2" charset="77"/>
              </a:defRPr>
            </a:lvl1pPr>
          </a:lstStyle>
          <a:p>
            <a:endParaRPr lang="nl-BE" dirty="0"/>
          </a:p>
        </p:txBody>
      </p:sp>
      <p:sp>
        <p:nvSpPr>
          <p:cNvPr id="30" name="Tijdelijke aanduiding voor tekst 10">
            <a:extLst>
              <a:ext uri="{FF2B5EF4-FFF2-40B4-BE49-F238E27FC236}">
                <a16:creationId xmlns:a16="http://schemas.microsoft.com/office/drawing/2014/main" id="{FDB5FECB-B3E5-0D48-AC88-81571F9726E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3136760" y="6090768"/>
            <a:ext cx="8250012" cy="154191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3400" baseline="0">
                <a:latin typeface="Flanders Art Sans Pro Light" pitchFamily="2" charset="77"/>
              </a:defRPr>
            </a:lvl1pPr>
          </a:lstStyle>
          <a:p>
            <a:endParaRPr lang="nl-BE" dirty="0"/>
          </a:p>
        </p:txBody>
      </p:sp>
      <p:sp>
        <p:nvSpPr>
          <p:cNvPr id="31" name="Tijdelijke aanduiding voor tekst 9">
            <a:extLst>
              <a:ext uri="{FF2B5EF4-FFF2-40B4-BE49-F238E27FC236}">
                <a16:creationId xmlns:a16="http://schemas.microsoft.com/office/drawing/2014/main" id="{BB29D36A-AA62-C14C-9087-04E388F791A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2044592" y="8603100"/>
            <a:ext cx="8250012" cy="646595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4200" cap="all" baseline="0">
                <a:solidFill>
                  <a:schemeClr val="accent1"/>
                </a:solidFill>
                <a:latin typeface="Flanders Art Serif Pro Medium" pitchFamily="2" charset="77"/>
              </a:defRPr>
            </a:lvl1pPr>
          </a:lstStyle>
          <a:p>
            <a:endParaRPr lang="nl-BE" dirty="0"/>
          </a:p>
        </p:txBody>
      </p:sp>
      <p:sp>
        <p:nvSpPr>
          <p:cNvPr id="32" name="Tijdelijke aanduiding voor tekst 10">
            <a:extLst>
              <a:ext uri="{FF2B5EF4-FFF2-40B4-BE49-F238E27FC236}">
                <a16:creationId xmlns:a16="http://schemas.microsoft.com/office/drawing/2014/main" id="{FA7ADB12-F2E5-9843-BC16-A5AE78BDCDF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2044592" y="9245232"/>
            <a:ext cx="8250012" cy="154191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3400" baseline="0">
                <a:latin typeface="Flanders Art Sans Pro Light" pitchFamily="2" charset="77"/>
              </a:defRPr>
            </a:lvl1pPr>
          </a:lstStyle>
          <a:p>
            <a:endParaRPr lang="nl-BE" dirty="0"/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B0964BA-FF16-314B-A42E-780AB72C68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5011" y="1829427"/>
            <a:ext cx="8809371" cy="3052945"/>
          </a:xfrm>
        </p:spPr>
        <p:txBody>
          <a:bodyPr lIns="0" tIns="0" rIns="0" bIns="0" anchor="t" anchorCtr="0">
            <a:noAutofit/>
          </a:bodyPr>
          <a:lstStyle>
            <a:lvl1pPr algn="l">
              <a:defRPr sz="10000" b="1" i="0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cxnSp>
        <p:nvCxnSpPr>
          <p:cNvPr id="23" name="Rechte verbindingslijn 22">
            <a:extLst>
              <a:ext uri="{FF2B5EF4-FFF2-40B4-BE49-F238E27FC236}">
                <a16:creationId xmlns:a16="http://schemas.microsoft.com/office/drawing/2014/main" id="{5BEF5583-F8B1-564F-9AE4-47576AA69A53}"/>
              </a:ext>
            </a:extLst>
          </p:cNvPr>
          <p:cNvCxnSpPr>
            <a:cxnSpLocks/>
          </p:cNvCxnSpPr>
          <p:nvPr userDrawn="1"/>
        </p:nvCxnSpPr>
        <p:spPr>
          <a:xfrm flipV="1">
            <a:off x="-572" y="12124421"/>
            <a:ext cx="24384051" cy="106757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chte verbindingslijn 23">
            <a:extLst>
              <a:ext uri="{FF2B5EF4-FFF2-40B4-BE49-F238E27FC236}">
                <a16:creationId xmlns:a16="http://schemas.microsoft.com/office/drawing/2014/main" id="{14B9DA07-7DB5-8E4E-B14D-91AFCCEB0765}"/>
              </a:ext>
            </a:extLst>
          </p:cNvPr>
          <p:cNvCxnSpPr>
            <a:cxnSpLocks/>
          </p:cNvCxnSpPr>
          <p:nvPr userDrawn="1"/>
        </p:nvCxnSpPr>
        <p:spPr>
          <a:xfrm>
            <a:off x="23447829" y="0"/>
            <a:ext cx="271383" cy="72561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00560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io-Titel+Tekst+IM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C9F31F9-3F4E-F049-8317-6E74F32824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10" name="Rechthoek 8">
            <a:extLst>
              <a:ext uri="{FF2B5EF4-FFF2-40B4-BE49-F238E27FC236}">
                <a16:creationId xmlns:a16="http://schemas.microsoft.com/office/drawing/2014/main" id="{F8C4D9CB-722B-E943-8886-DB003E6F61DD}"/>
              </a:ext>
            </a:extLst>
          </p:cNvPr>
          <p:cNvSpPr/>
          <p:nvPr userDrawn="1"/>
        </p:nvSpPr>
        <p:spPr>
          <a:xfrm>
            <a:off x="-1197" y="12124421"/>
            <a:ext cx="24391160" cy="1599665"/>
          </a:xfrm>
          <a:custGeom>
            <a:avLst/>
            <a:gdLst>
              <a:gd name="connsiteX0" fmla="*/ 0 w 24624000"/>
              <a:gd name="connsiteY0" fmla="*/ 0 h 1638575"/>
              <a:gd name="connsiteX1" fmla="*/ 24624000 w 24624000"/>
              <a:gd name="connsiteY1" fmla="*/ 0 h 1638575"/>
              <a:gd name="connsiteX2" fmla="*/ 24624000 w 24624000"/>
              <a:gd name="connsiteY2" fmla="*/ 1638575 h 1638575"/>
              <a:gd name="connsiteX3" fmla="*/ 0 w 24624000"/>
              <a:gd name="connsiteY3" fmla="*/ 1638575 h 1638575"/>
              <a:gd name="connsiteX4" fmla="*/ 0 w 24624000"/>
              <a:gd name="connsiteY4" fmla="*/ 0 h 1638575"/>
              <a:gd name="connsiteX0" fmla="*/ 0 w 24624000"/>
              <a:gd name="connsiteY0" fmla="*/ 1088572 h 1638575"/>
              <a:gd name="connsiteX1" fmla="*/ 24624000 w 24624000"/>
              <a:gd name="connsiteY1" fmla="*/ 0 h 1638575"/>
              <a:gd name="connsiteX2" fmla="*/ 24624000 w 24624000"/>
              <a:gd name="connsiteY2" fmla="*/ 1638575 h 1638575"/>
              <a:gd name="connsiteX3" fmla="*/ 0 w 24624000"/>
              <a:gd name="connsiteY3" fmla="*/ 1638575 h 1638575"/>
              <a:gd name="connsiteX4" fmla="*/ 0 w 24624000"/>
              <a:gd name="connsiteY4" fmla="*/ 1088572 h 1638575"/>
              <a:gd name="connsiteX0" fmla="*/ 0 w 24624000"/>
              <a:gd name="connsiteY0" fmla="*/ 1074057 h 1638575"/>
              <a:gd name="connsiteX1" fmla="*/ 24624000 w 24624000"/>
              <a:gd name="connsiteY1" fmla="*/ 0 h 1638575"/>
              <a:gd name="connsiteX2" fmla="*/ 24624000 w 24624000"/>
              <a:gd name="connsiteY2" fmla="*/ 1638575 h 1638575"/>
              <a:gd name="connsiteX3" fmla="*/ 0 w 24624000"/>
              <a:gd name="connsiteY3" fmla="*/ 1638575 h 1638575"/>
              <a:gd name="connsiteX4" fmla="*/ 0 w 24624000"/>
              <a:gd name="connsiteY4" fmla="*/ 1074057 h 1638575"/>
              <a:gd name="connsiteX0" fmla="*/ 136187 w 24624000"/>
              <a:gd name="connsiteY0" fmla="*/ 1074057 h 1638575"/>
              <a:gd name="connsiteX1" fmla="*/ 24624000 w 24624000"/>
              <a:gd name="connsiteY1" fmla="*/ 0 h 1638575"/>
              <a:gd name="connsiteX2" fmla="*/ 24624000 w 24624000"/>
              <a:gd name="connsiteY2" fmla="*/ 1638575 h 1638575"/>
              <a:gd name="connsiteX3" fmla="*/ 0 w 24624000"/>
              <a:gd name="connsiteY3" fmla="*/ 1638575 h 1638575"/>
              <a:gd name="connsiteX4" fmla="*/ 136187 w 24624000"/>
              <a:gd name="connsiteY4" fmla="*/ 1074057 h 1638575"/>
              <a:gd name="connsiteX0" fmla="*/ 0 w 24487813"/>
              <a:gd name="connsiteY0" fmla="*/ 1074057 h 1638575"/>
              <a:gd name="connsiteX1" fmla="*/ 24487813 w 24487813"/>
              <a:gd name="connsiteY1" fmla="*/ 0 h 1638575"/>
              <a:gd name="connsiteX2" fmla="*/ 24487813 w 24487813"/>
              <a:gd name="connsiteY2" fmla="*/ 1638575 h 1638575"/>
              <a:gd name="connsiteX3" fmla="*/ 6485 w 24487813"/>
              <a:gd name="connsiteY3" fmla="*/ 1567238 h 1638575"/>
              <a:gd name="connsiteX4" fmla="*/ 0 w 24487813"/>
              <a:gd name="connsiteY4" fmla="*/ 1074057 h 1638575"/>
              <a:gd name="connsiteX0" fmla="*/ 0 w 24487813"/>
              <a:gd name="connsiteY0" fmla="*/ 1074057 h 1638575"/>
              <a:gd name="connsiteX1" fmla="*/ 24487813 w 24487813"/>
              <a:gd name="connsiteY1" fmla="*/ 0 h 1638575"/>
              <a:gd name="connsiteX2" fmla="*/ 24487813 w 24487813"/>
              <a:gd name="connsiteY2" fmla="*/ 1638575 h 1638575"/>
              <a:gd name="connsiteX3" fmla="*/ 6485 w 24487813"/>
              <a:gd name="connsiteY3" fmla="*/ 1612634 h 1638575"/>
              <a:gd name="connsiteX4" fmla="*/ 0 w 24487813"/>
              <a:gd name="connsiteY4" fmla="*/ 1074057 h 1638575"/>
              <a:gd name="connsiteX0" fmla="*/ 624 w 24488437"/>
              <a:gd name="connsiteY0" fmla="*/ 1074057 h 1638575"/>
              <a:gd name="connsiteX1" fmla="*/ 24488437 w 24488437"/>
              <a:gd name="connsiteY1" fmla="*/ 0 h 1638575"/>
              <a:gd name="connsiteX2" fmla="*/ 24488437 w 24488437"/>
              <a:gd name="connsiteY2" fmla="*/ 1638575 h 1638575"/>
              <a:gd name="connsiteX3" fmla="*/ 624 w 24488437"/>
              <a:gd name="connsiteY3" fmla="*/ 1593179 h 1638575"/>
              <a:gd name="connsiteX4" fmla="*/ 624 w 24488437"/>
              <a:gd name="connsiteY4" fmla="*/ 1074057 h 1638575"/>
              <a:gd name="connsiteX0" fmla="*/ 624 w 24488437"/>
              <a:gd name="connsiteY0" fmla="*/ 1074057 h 1638575"/>
              <a:gd name="connsiteX1" fmla="*/ 24488437 w 24488437"/>
              <a:gd name="connsiteY1" fmla="*/ 0 h 1638575"/>
              <a:gd name="connsiteX2" fmla="*/ 24488437 w 24488437"/>
              <a:gd name="connsiteY2" fmla="*/ 1638575 h 1638575"/>
              <a:gd name="connsiteX3" fmla="*/ 624 w 24488437"/>
              <a:gd name="connsiteY3" fmla="*/ 1599664 h 1638575"/>
              <a:gd name="connsiteX4" fmla="*/ 624 w 24488437"/>
              <a:gd name="connsiteY4" fmla="*/ 1074057 h 1638575"/>
              <a:gd name="connsiteX0" fmla="*/ 0 w 24494298"/>
              <a:gd name="connsiteY0" fmla="*/ 1054602 h 1638575"/>
              <a:gd name="connsiteX1" fmla="*/ 24494298 w 24494298"/>
              <a:gd name="connsiteY1" fmla="*/ 0 h 1638575"/>
              <a:gd name="connsiteX2" fmla="*/ 24494298 w 24494298"/>
              <a:gd name="connsiteY2" fmla="*/ 1638575 h 1638575"/>
              <a:gd name="connsiteX3" fmla="*/ 6485 w 24494298"/>
              <a:gd name="connsiteY3" fmla="*/ 1599664 h 1638575"/>
              <a:gd name="connsiteX4" fmla="*/ 0 w 24494298"/>
              <a:gd name="connsiteY4" fmla="*/ 1054602 h 1638575"/>
              <a:gd name="connsiteX0" fmla="*/ 625 w 24488438"/>
              <a:gd name="connsiteY0" fmla="*/ 1067572 h 1638575"/>
              <a:gd name="connsiteX1" fmla="*/ 24488438 w 24488438"/>
              <a:gd name="connsiteY1" fmla="*/ 0 h 1638575"/>
              <a:gd name="connsiteX2" fmla="*/ 24488438 w 24488438"/>
              <a:gd name="connsiteY2" fmla="*/ 1638575 h 1638575"/>
              <a:gd name="connsiteX3" fmla="*/ 625 w 24488438"/>
              <a:gd name="connsiteY3" fmla="*/ 1599664 h 1638575"/>
              <a:gd name="connsiteX4" fmla="*/ 625 w 24488438"/>
              <a:gd name="connsiteY4" fmla="*/ 1067572 h 1638575"/>
              <a:gd name="connsiteX0" fmla="*/ 625 w 24488438"/>
              <a:gd name="connsiteY0" fmla="*/ 1067572 h 1638575"/>
              <a:gd name="connsiteX1" fmla="*/ 24384676 w 24488438"/>
              <a:gd name="connsiteY1" fmla="*/ 0 h 1638575"/>
              <a:gd name="connsiteX2" fmla="*/ 24488438 w 24488438"/>
              <a:gd name="connsiteY2" fmla="*/ 1638575 h 1638575"/>
              <a:gd name="connsiteX3" fmla="*/ 625 w 24488438"/>
              <a:gd name="connsiteY3" fmla="*/ 1599664 h 1638575"/>
              <a:gd name="connsiteX4" fmla="*/ 625 w 24488438"/>
              <a:gd name="connsiteY4" fmla="*/ 1067572 h 1638575"/>
              <a:gd name="connsiteX0" fmla="*/ 625 w 24391161"/>
              <a:gd name="connsiteY0" fmla="*/ 1067572 h 1599664"/>
              <a:gd name="connsiteX1" fmla="*/ 24384676 w 24391161"/>
              <a:gd name="connsiteY1" fmla="*/ 0 h 1599664"/>
              <a:gd name="connsiteX2" fmla="*/ 24391161 w 24391161"/>
              <a:gd name="connsiteY2" fmla="*/ 1580209 h 1599664"/>
              <a:gd name="connsiteX3" fmla="*/ 625 w 24391161"/>
              <a:gd name="connsiteY3" fmla="*/ 1599664 h 1599664"/>
              <a:gd name="connsiteX4" fmla="*/ 625 w 24391161"/>
              <a:gd name="connsiteY4" fmla="*/ 1067572 h 1599664"/>
              <a:gd name="connsiteX0" fmla="*/ 625 w 24391160"/>
              <a:gd name="connsiteY0" fmla="*/ 1067572 h 1599665"/>
              <a:gd name="connsiteX1" fmla="*/ 24384676 w 24391160"/>
              <a:gd name="connsiteY1" fmla="*/ 0 h 1599665"/>
              <a:gd name="connsiteX2" fmla="*/ 24391160 w 24391160"/>
              <a:gd name="connsiteY2" fmla="*/ 1599665 h 1599665"/>
              <a:gd name="connsiteX3" fmla="*/ 625 w 24391160"/>
              <a:gd name="connsiteY3" fmla="*/ 1599664 h 1599665"/>
              <a:gd name="connsiteX4" fmla="*/ 625 w 24391160"/>
              <a:gd name="connsiteY4" fmla="*/ 1067572 h 1599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91160" h="1599665">
                <a:moveTo>
                  <a:pt x="625" y="1067572"/>
                </a:moveTo>
                <a:lnTo>
                  <a:pt x="24384676" y="0"/>
                </a:lnTo>
                <a:cubicBezTo>
                  <a:pt x="24386838" y="526736"/>
                  <a:pt x="24388998" y="1072929"/>
                  <a:pt x="24391160" y="1599665"/>
                </a:cubicBezTo>
                <a:lnTo>
                  <a:pt x="625" y="1599664"/>
                </a:lnTo>
                <a:cubicBezTo>
                  <a:pt x="-1537" y="1435270"/>
                  <a:pt x="2787" y="1231966"/>
                  <a:pt x="625" y="106757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0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 dirty="0"/>
          </a:p>
        </p:txBody>
      </p: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1C1F4BBE-602A-4E43-A64A-D93E87E2119F}"/>
              </a:ext>
            </a:extLst>
          </p:cNvPr>
          <p:cNvCxnSpPr>
            <a:cxnSpLocks/>
          </p:cNvCxnSpPr>
          <p:nvPr userDrawn="1"/>
        </p:nvCxnSpPr>
        <p:spPr>
          <a:xfrm flipV="1">
            <a:off x="-572" y="12124421"/>
            <a:ext cx="24384051" cy="106757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84B73510-C749-6646-8714-572D5F410A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685016" y="12687372"/>
            <a:ext cx="3946896" cy="512675"/>
          </a:xfrm>
          <a:prstGeom prst="rect">
            <a:avLst/>
          </a:prstGeom>
        </p:spPr>
      </p:pic>
      <p:sp>
        <p:nvSpPr>
          <p:cNvPr id="17" name="Tijdelijke aanduiding voor dianummer 5">
            <a:extLst>
              <a:ext uri="{FF2B5EF4-FFF2-40B4-BE49-F238E27FC236}">
                <a16:creationId xmlns:a16="http://schemas.microsoft.com/office/drawing/2014/main" id="{081C2272-259E-854C-A8D0-E6880028EC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126932" y="321192"/>
            <a:ext cx="1936800" cy="39862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2200" baseline="0">
                <a:solidFill>
                  <a:schemeClr val="accent1"/>
                </a:solidFill>
                <a:latin typeface="Flanders Art Serif Pro" pitchFamily="2" charset="77"/>
              </a:defRPr>
            </a:lvl1pPr>
          </a:lstStyle>
          <a:p>
            <a:fld id="{95CD7BA3-9116-2B42-B538-A28524571C86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B0964BA-FF16-314B-A42E-780AB72C68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5012" y="1828800"/>
            <a:ext cx="8250012" cy="974035"/>
          </a:xfrm>
        </p:spPr>
        <p:txBody>
          <a:bodyPr lIns="0" tIns="0" rIns="0" bIns="0" anchor="t" anchorCtr="0">
            <a:noAutofit/>
          </a:bodyPr>
          <a:lstStyle>
            <a:lvl1pPr algn="l">
              <a:defRPr sz="4200" b="0" i="0" cap="all" baseline="0">
                <a:solidFill>
                  <a:schemeClr val="bg1"/>
                </a:solidFill>
                <a:latin typeface="Flanders Art Serif Pro Medium" pitchFamily="2" charset="77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D28D0149-3A97-604B-9BE6-E2DBFB80D1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rot="-1020000">
            <a:off x="389304" y="384840"/>
            <a:ext cx="1440000" cy="1440000"/>
          </a:xfrm>
        </p:spPr>
        <p:txBody>
          <a:bodyPr lIns="90000">
            <a:normAutofit/>
          </a:bodyPr>
          <a:lstStyle>
            <a:lvl1pPr marL="0" indent="0">
              <a:buFontTx/>
              <a:buNone/>
              <a:defRPr sz="1000" baseline="0"/>
            </a:lvl1pPr>
          </a:lstStyle>
          <a:p>
            <a:endParaRPr lang="nl-BE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302A52F0-F44A-A149-993E-6B15F4E4B7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05012" y="3352788"/>
            <a:ext cx="7113600" cy="8457408"/>
          </a:xfr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sz="5600" baseline="0">
                <a:latin typeface="Flanders Art Serif Pro Light" pitchFamily="2" charset="77"/>
              </a:defRPr>
            </a:lvl1pPr>
          </a:lstStyle>
          <a:p>
            <a:endParaRPr lang="nl-BE" dirty="0"/>
          </a:p>
        </p:txBody>
      </p: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507A3727-D9F2-9B4D-BAFC-6BD641DDE14B}"/>
              </a:ext>
            </a:extLst>
          </p:cNvPr>
          <p:cNvCxnSpPr>
            <a:cxnSpLocks/>
          </p:cNvCxnSpPr>
          <p:nvPr userDrawn="1"/>
        </p:nvCxnSpPr>
        <p:spPr>
          <a:xfrm>
            <a:off x="23447829" y="0"/>
            <a:ext cx="271383" cy="72561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5406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4">
            <a:extLst>
              <a:ext uri="{FF2B5EF4-FFF2-40B4-BE49-F238E27FC236}">
                <a16:creationId xmlns:a16="http://schemas.microsoft.com/office/drawing/2014/main" id="{5D604EA2-CC3E-6544-9741-76E2AC58D4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3086135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78E88981-6B68-B149-8A88-2F34EA6C1C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85980" y="2415716"/>
            <a:ext cx="6196431" cy="2415715"/>
          </a:xfrm>
          <a:prstGeom prst="rect">
            <a:avLst/>
          </a:prstGeom>
        </p:spPr>
      </p:pic>
      <p:sp>
        <p:nvSpPr>
          <p:cNvPr id="8" name="Title Text">
            <a:extLst>
              <a:ext uri="{FF2B5EF4-FFF2-40B4-BE49-F238E27FC236}">
                <a16:creationId xmlns:a16="http://schemas.microsoft.com/office/drawing/2014/main" id="{5306D2C2-901E-D34A-BA20-02F0F78228A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522345" y="3074033"/>
            <a:ext cx="14186631" cy="4775203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lnSpc>
                <a:spcPct val="100000"/>
              </a:lnSpc>
              <a:defRPr sz="8533">
                <a:solidFill>
                  <a:srgbClr val="FFFFFF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1331854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io-Titel+opsomming-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1C261988-F3C2-0A41-BA87-BE7DFB68AB97}"/>
              </a:ext>
            </a:extLst>
          </p:cNvPr>
          <p:cNvSpPr/>
          <p:nvPr userDrawn="1"/>
        </p:nvSpPr>
        <p:spPr>
          <a:xfrm flipH="1">
            <a:off x="8274106" y="-16330"/>
            <a:ext cx="16109058" cy="13732329"/>
          </a:xfrm>
          <a:custGeom>
            <a:avLst/>
            <a:gdLst>
              <a:gd name="connsiteX0" fmla="*/ 0 w 19456416"/>
              <a:gd name="connsiteY0" fmla="*/ 0 h 13716000"/>
              <a:gd name="connsiteX1" fmla="*/ 19456416 w 19456416"/>
              <a:gd name="connsiteY1" fmla="*/ 0 h 13716000"/>
              <a:gd name="connsiteX2" fmla="*/ 19456416 w 19456416"/>
              <a:gd name="connsiteY2" fmla="*/ 13716000 h 13716000"/>
              <a:gd name="connsiteX3" fmla="*/ 0 w 19456416"/>
              <a:gd name="connsiteY3" fmla="*/ 13716000 h 13716000"/>
              <a:gd name="connsiteX4" fmla="*/ 0 w 19456416"/>
              <a:gd name="connsiteY4" fmla="*/ 0 h 13716000"/>
              <a:gd name="connsiteX0" fmla="*/ 0 w 19456416"/>
              <a:gd name="connsiteY0" fmla="*/ 0 h 13716000"/>
              <a:gd name="connsiteX1" fmla="*/ 14660896 w 19456416"/>
              <a:gd name="connsiteY1" fmla="*/ 0 h 13716000"/>
              <a:gd name="connsiteX2" fmla="*/ 19456416 w 19456416"/>
              <a:gd name="connsiteY2" fmla="*/ 13716000 h 13716000"/>
              <a:gd name="connsiteX3" fmla="*/ 0 w 19456416"/>
              <a:gd name="connsiteY3" fmla="*/ 13716000 h 13716000"/>
              <a:gd name="connsiteX4" fmla="*/ 0 w 19456416"/>
              <a:gd name="connsiteY4" fmla="*/ 0 h 13716000"/>
              <a:gd name="connsiteX0" fmla="*/ 3102429 w 19456416"/>
              <a:gd name="connsiteY0" fmla="*/ 0 h 13716000"/>
              <a:gd name="connsiteX1" fmla="*/ 14660896 w 19456416"/>
              <a:gd name="connsiteY1" fmla="*/ 0 h 13716000"/>
              <a:gd name="connsiteX2" fmla="*/ 19456416 w 19456416"/>
              <a:gd name="connsiteY2" fmla="*/ 13716000 h 13716000"/>
              <a:gd name="connsiteX3" fmla="*/ 0 w 19456416"/>
              <a:gd name="connsiteY3" fmla="*/ 13716000 h 13716000"/>
              <a:gd name="connsiteX4" fmla="*/ 3102429 w 19456416"/>
              <a:gd name="connsiteY4" fmla="*/ 0 h 13716000"/>
              <a:gd name="connsiteX0" fmla="*/ 0 w 16353987"/>
              <a:gd name="connsiteY0" fmla="*/ 0 h 13764986"/>
              <a:gd name="connsiteX1" fmla="*/ 11558467 w 16353987"/>
              <a:gd name="connsiteY1" fmla="*/ 0 h 13764986"/>
              <a:gd name="connsiteX2" fmla="*/ 16353987 w 16353987"/>
              <a:gd name="connsiteY2" fmla="*/ 13716000 h 13764986"/>
              <a:gd name="connsiteX3" fmla="*/ 261257 w 16353987"/>
              <a:gd name="connsiteY3" fmla="*/ 13764986 h 13764986"/>
              <a:gd name="connsiteX4" fmla="*/ 0 w 16353987"/>
              <a:gd name="connsiteY4" fmla="*/ 0 h 13764986"/>
              <a:gd name="connsiteX0" fmla="*/ 130629 w 16092730"/>
              <a:gd name="connsiteY0" fmla="*/ 0 h 13781315"/>
              <a:gd name="connsiteX1" fmla="*/ 11297210 w 16092730"/>
              <a:gd name="connsiteY1" fmla="*/ 16329 h 13781315"/>
              <a:gd name="connsiteX2" fmla="*/ 16092730 w 16092730"/>
              <a:gd name="connsiteY2" fmla="*/ 13732329 h 13781315"/>
              <a:gd name="connsiteX3" fmla="*/ 0 w 16092730"/>
              <a:gd name="connsiteY3" fmla="*/ 13781315 h 13781315"/>
              <a:gd name="connsiteX4" fmla="*/ 130629 w 16092730"/>
              <a:gd name="connsiteY4" fmla="*/ 0 h 13781315"/>
              <a:gd name="connsiteX0" fmla="*/ 0 w 16109058"/>
              <a:gd name="connsiteY0" fmla="*/ 0 h 13781315"/>
              <a:gd name="connsiteX1" fmla="*/ 11313538 w 16109058"/>
              <a:gd name="connsiteY1" fmla="*/ 16329 h 13781315"/>
              <a:gd name="connsiteX2" fmla="*/ 16109058 w 16109058"/>
              <a:gd name="connsiteY2" fmla="*/ 13732329 h 13781315"/>
              <a:gd name="connsiteX3" fmla="*/ 16328 w 16109058"/>
              <a:gd name="connsiteY3" fmla="*/ 13781315 h 13781315"/>
              <a:gd name="connsiteX4" fmla="*/ 0 w 16109058"/>
              <a:gd name="connsiteY4" fmla="*/ 0 h 13781315"/>
              <a:gd name="connsiteX0" fmla="*/ 0 w 16109058"/>
              <a:gd name="connsiteY0" fmla="*/ 0 h 13732329"/>
              <a:gd name="connsiteX1" fmla="*/ 11313538 w 16109058"/>
              <a:gd name="connsiteY1" fmla="*/ 16329 h 13732329"/>
              <a:gd name="connsiteX2" fmla="*/ 16109058 w 16109058"/>
              <a:gd name="connsiteY2" fmla="*/ 13732329 h 13732329"/>
              <a:gd name="connsiteX3" fmla="*/ 16328 w 16109058"/>
              <a:gd name="connsiteY3" fmla="*/ 13732329 h 13732329"/>
              <a:gd name="connsiteX4" fmla="*/ 0 w 16109058"/>
              <a:gd name="connsiteY4" fmla="*/ 0 h 13732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09058" h="13732329">
                <a:moveTo>
                  <a:pt x="0" y="0"/>
                </a:moveTo>
                <a:lnTo>
                  <a:pt x="11313538" y="16329"/>
                </a:lnTo>
                <a:lnTo>
                  <a:pt x="16109058" y="13732329"/>
                </a:lnTo>
                <a:lnTo>
                  <a:pt x="16328" y="13732329"/>
                </a:lnTo>
                <a:cubicBezTo>
                  <a:pt x="10885" y="9138557"/>
                  <a:pt x="5443" y="4593772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nl-BE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E00103FA-706A-A74D-9AB7-73D79F55B2BF}"/>
              </a:ext>
            </a:extLst>
          </p:cNvPr>
          <p:cNvSpPr/>
          <p:nvPr userDrawn="1"/>
        </p:nvSpPr>
        <p:spPr>
          <a:xfrm>
            <a:off x="-12709" y="5158822"/>
            <a:ext cx="24400929" cy="8551712"/>
          </a:xfrm>
          <a:custGeom>
            <a:avLst/>
            <a:gdLst>
              <a:gd name="connsiteX0" fmla="*/ 0 w 24613200"/>
              <a:gd name="connsiteY0" fmla="*/ 0 h 4675608"/>
              <a:gd name="connsiteX1" fmla="*/ 24613200 w 24613200"/>
              <a:gd name="connsiteY1" fmla="*/ 0 h 4675608"/>
              <a:gd name="connsiteX2" fmla="*/ 24613200 w 24613200"/>
              <a:gd name="connsiteY2" fmla="*/ 4675608 h 4675608"/>
              <a:gd name="connsiteX3" fmla="*/ 0 w 24613200"/>
              <a:gd name="connsiteY3" fmla="*/ 4675608 h 4675608"/>
              <a:gd name="connsiteX4" fmla="*/ 0 w 24613200"/>
              <a:gd name="connsiteY4" fmla="*/ 0 h 4675608"/>
              <a:gd name="connsiteX0" fmla="*/ 0 w 24613200"/>
              <a:gd name="connsiteY0" fmla="*/ 1053548 h 4675608"/>
              <a:gd name="connsiteX1" fmla="*/ 24613200 w 24613200"/>
              <a:gd name="connsiteY1" fmla="*/ 0 h 4675608"/>
              <a:gd name="connsiteX2" fmla="*/ 24613200 w 24613200"/>
              <a:gd name="connsiteY2" fmla="*/ 4675608 h 4675608"/>
              <a:gd name="connsiteX3" fmla="*/ 0 w 24613200"/>
              <a:gd name="connsiteY3" fmla="*/ 4675608 h 4675608"/>
              <a:gd name="connsiteX4" fmla="*/ 0 w 24613200"/>
              <a:gd name="connsiteY4" fmla="*/ 1053548 h 4675608"/>
              <a:gd name="connsiteX0" fmla="*/ 0 w 24613200"/>
              <a:gd name="connsiteY0" fmla="*/ 582257 h 4675608"/>
              <a:gd name="connsiteX1" fmla="*/ 24613200 w 24613200"/>
              <a:gd name="connsiteY1" fmla="*/ 0 h 4675608"/>
              <a:gd name="connsiteX2" fmla="*/ 24613200 w 24613200"/>
              <a:gd name="connsiteY2" fmla="*/ 4675608 h 4675608"/>
              <a:gd name="connsiteX3" fmla="*/ 0 w 24613200"/>
              <a:gd name="connsiteY3" fmla="*/ 4675608 h 4675608"/>
              <a:gd name="connsiteX4" fmla="*/ 0 w 24613200"/>
              <a:gd name="connsiteY4" fmla="*/ 582257 h 4675608"/>
              <a:gd name="connsiteX0" fmla="*/ 114300 w 24613200"/>
              <a:gd name="connsiteY0" fmla="*/ 573430 h 4675608"/>
              <a:gd name="connsiteX1" fmla="*/ 24613200 w 24613200"/>
              <a:gd name="connsiteY1" fmla="*/ 0 h 4675608"/>
              <a:gd name="connsiteX2" fmla="*/ 24613200 w 24613200"/>
              <a:gd name="connsiteY2" fmla="*/ 4675608 h 4675608"/>
              <a:gd name="connsiteX3" fmla="*/ 0 w 24613200"/>
              <a:gd name="connsiteY3" fmla="*/ 4675608 h 4675608"/>
              <a:gd name="connsiteX4" fmla="*/ 114300 w 24613200"/>
              <a:gd name="connsiteY4" fmla="*/ 573430 h 4675608"/>
              <a:gd name="connsiteX0" fmla="*/ 0 w 24498900"/>
              <a:gd name="connsiteY0" fmla="*/ 573430 h 4675608"/>
              <a:gd name="connsiteX1" fmla="*/ 24498900 w 24498900"/>
              <a:gd name="connsiteY1" fmla="*/ 0 h 4675608"/>
              <a:gd name="connsiteX2" fmla="*/ 24498900 w 24498900"/>
              <a:gd name="connsiteY2" fmla="*/ 4675608 h 4675608"/>
              <a:gd name="connsiteX3" fmla="*/ 0 w 24498900"/>
              <a:gd name="connsiteY3" fmla="*/ 4631476 h 4675608"/>
              <a:gd name="connsiteX4" fmla="*/ 0 w 24498900"/>
              <a:gd name="connsiteY4" fmla="*/ 573430 h 4675608"/>
              <a:gd name="connsiteX0" fmla="*/ 0 w 24498900"/>
              <a:gd name="connsiteY0" fmla="*/ 573430 h 4631476"/>
              <a:gd name="connsiteX1" fmla="*/ 24498900 w 24498900"/>
              <a:gd name="connsiteY1" fmla="*/ 0 h 4631476"/>
              <a:gd name="connsiteX2" fmla="*/ 24384600 w 24498900"/>
              <a:gd name="connsiteY2" fmla="*/ 4622649 h 4631476"/>
              <a:gd name="connsiteX3" fmla="*/ 0 w 24498900"/>
              <a:gd name="connsiteY3" fmla="*/ 4631476 h 4631476"/>
              <a:gd name="connsiteX4" fmla="*/ 0 w 24498900"/>
              <a:gd name="connsiteY4" fmla="*/ 573430 h 4631476"/>
              <a:gd name="connsiteX0" fmla="*/ 0 w 24433586"/>
              <a:gd name="connsiteY0" fmla="*/ 573430 h 4631476"/>
              <a:gd name="connsiteX1" fmla="*/ 24433586 w 24433586"/>
              <a:gd name="connsiteY1" fmla="*/ 0 h 4631476"/>
              <a:gd name="connsiteX2" fmla="*/ 24384600 w 24433586"/>
              <a:gd name="connsiteY2" fmla="*/ 4622649 h 4631476"/>
              <a:gd name="connsiteX3" fmla="*/ 0 w 24433586"/>
              <a:gd name="connsiteY3" fmla="*/ 4631476 h 4631476"/>
              <a:gd name="connsiteX4" fmla="*/ 0 w 24433586"/>
              <a:gd name="connsiteY4" fmla="*/ 573430 h 4631476"/>
              <a:gd name="connsiteX0" fmla="*/ 0 w 24400929"/>
              <a:gd name="connsiteY0" fmla="*/ 564603 h 4622649"/>
              <a:gd name="connsiteX1" fmla="*/ 24400929 w 24400929"/>
              <a:gd name="connsiteY1" fmla="*/ 0 h 4622649"/>
              <a:gd name="connsiteX2" fmla="*/ 24384600 w 24400929"/>
              <a:gd name="connsiteY2" fmla="*/ 4613822 h 4622649"/>
              <a:gd name="connsiteX3" fmla="*/ 0 w 24400929"/>
              <a:gd name="connsiteY3" fmla="*/ 4622649 h 4622649"/>
              <a:gd name="connsiteX4" fmla="*/ 0 w 24400929"/>
              <a:gd name="connsiteY4" fmla="*/ 564603 h 4622649"/>
              <a:gd name="connsiteX0" fmla="*/ 0 w 24400929"/>
              <a:gd name="connsiteY0" fmla="*/ 564603 h 4622649"/>
              <a:gd name="connsiteX1" fmla="*/ 24400929 w 24400929"/>
              <a:gd name="connsiteY1" fmla="*/ 0 h 4622649"/>
              <a:gd name="connsiteX2" fmla="*/ 24384600 w 24400929"/>
              <a:gd name="connsiteY2" fmla="*/ 4613822 h 4622649"/>
              <a:gd name="connsiteX3" fmla="*/ 0 w 24400929"/>
              <a:gd name="connsiteY3" fmla="*/ 4622649 h 4622649"/>
              <a:gd name="connsiteX4" fmla="*/ 0 w 24400929"/>
              <a:gd name="connsiteY4" fmla="*/ 564603 h 4622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00929" h="4622649">
                <a:moveTo>
                  <a:pt x="0" y="564603"/>
                </a:moveTo>
                <a:lnTo>
                  <a:pt x="24400929" y="0"/>
                </a:lnTo>
                <a:lnTo>
                  <a:pt x="24384600" y="4613822"/>
                </a:lnTo>
                <a:lnTo>
                  <a:pt x="0" y="4622649"/>
                </a:lnTo>
                <a:lnTo>
                  <a:pt x="0" y="56460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nl-BE"/>
          </a:p>
        </p:txBody>
      </p:sp>
      <p:sp>
        <p:nvSpPr>
          <p:cNvPr id="29" name="Rechthoek 8">
            <a:extLst>
              <a:ext uri="{FF2B5EF4-FFF2-40B4-BE49-F238E27FC236}">
                <a16:creationId xmlns:a16="http://schemas.microsoft.com/office/drawing/2014/main" id="{3F047353-C032-1944-9E73-34E902186BDD}"/>
              </a:ext>
            </a:extLst>
          </p:cNvPr>
          <p:cNvSpPr/>
          <p:nvPr userDrawn="1"/>
        </p:nvSpPr>
        <p:spPr>
          <a:xfrm>
            <a:off x="-1197" y="12124421"/>
            <a:ext cx="24391160" cy="1599665"/>
          </a:xfrm>
          <a:custGeom>
            <a:avLst/>
            <a:gdLst>
              <a:gd name="connsiteX0" fmla="*/ 0 w 24624000"/>
              <a:gd name="connsiteY0" fmla="*/ 0 h 1638575"/>
              <a:gd name="connsiteX1" fmla="*/ 24624000 w 24624000"/>
              <a:gd name="connsiteY1" fmla="*/ 0 h 1638575"/>
              <a:gd name="connsiteX2" fmla="*/ 24624000 w 24624000"/>
              <a:gd name="connsiteY2" fmla="*/ 1638575 h 1638575"/>
              <a:gd name="connsiteX3" fmla="*/ 0 w 24624000"/>
              <a:gd name="connsiteY3" fmla="*/ 1638575 h 1638575"/>
              <a:gd name="connsiteX4" fmla="*/ 0 w 24624000"/>
              <a:gd name="connsiteY4" fmla="*/ 0 h 1638575"/>
              <a:gd name="connsiteX0" fmla="*/ 0 w 24624000"/>
              <a:gd name="connsiteY0" fmla="*/ 1088572 h 1638575"/>
              <a:gd name="connsiteX1" fmla="*/ 24624000 w 24624000"/>
              <a:gd name="connsiteY1" fmla="*/ 0 h 1638575"/>
              <a:gd name="connsiteX2" fmla="*/ 24624000 w 24624000"/>
              <a:gd name="connsiteY2" fmla="*/ 1638575 h 1638575"/>
              <a:gd name="connsiteX3" fmla="*/ 0 w 24624000"/>
              <a:gd name="connsiteY3" fmla="*/ 1638575 h 1638575"/>
              <a:gd name="connsiteX4" fmla="*/ 0 w 24624000"/>
              <a:gd name="connsiteY4" fmla="*/ 1088572 h 1638575"/>
              <a:gd name="connsiteX0" fmla="*/ 0 w 24624000"/>
              <a:gd name="connsiteY0" fmla="*/ 1074057 h 1638575"/>
              <a:gd name="connsiteX1" fmla="*/ 24624000 w 24624000"/>
              <a:gd name="connsiteY1" fmla="*/ 0 h 1638575"/>
              <a:gd name="connsiteX2" fmla="*/ 24624000 w 24624000"/>
              <a:gd name="connsiteY2" fmla="*/ 1638575 h 1638575"/>
              <a:gd name="connsiteX3" fmla="*/ 0 w 24624000"/>
              <a:gd name="connsiteY3" fmla="*/ 1638575 h 1638575"/>
              <a:gd name="connsiteX4" fmla="*/ 0 w 24624000"/>
              <a:gd name="connsiteY4" fmla="*/ 1074057 h 1638575"/>
              <a:gd name="connsiteX0" fmla="*/ 136187 w 24624000"/>
              <a:gd name="connsiteY0" fmla="*/ 1074057 h 1638575"/>
              <a:gd name="connsiteX1" fmla="*/ 24624000 w 24624000"/>
              <a:gd name="connsiteY1" fmla="*/ 0 h 1638575"/>
              <a:gd name="connsiteX2" fmla="*/ 24624000 w 24624000"/>
              <a:gd name="connsiteY2" fmla="*/ 1638575 h 1638575"/>
              <a:gd name="connsiteX3" fmla="*/ 0 w 24624000"/>
              <a:gd name="connsiteY3" fmla="*/ 1638575 h 1638575"/>
              <a:gd name="connsiteX4" fmla="*/ 136187 w 24624000"/>
              <a:gd name="connsiteY4" fmla="*/ 1074057 h 1638575"/>
              <a:gd name="connsiteX0" fmla="*/ 0 w 24487813"/>
              <a:gd name="connsiteY0" fmla="*/ 1074057 h 1638575"/>
              <a:gd name="connsiteX1" fmla="*/ 24487813 w 24487813"/>
              <a:gd name="connsiteY1" fmla="*/ 0 h 1638575"/>
              <a:gd name="connsiteX2" fmla="*/ 24487813 w 24487813"/>
              <a:gd name="connsiteY2" fmla="*/ 1638575 h 1638575"/>
              <a:gd name="connsiteX3" fmla="*/ 6485 w 24487813"/>
              <a:gd name="connsiteY3" fmla="*/ 1567238 h 1638575"/>
              <a:gd name="connsiteX4" fmla="*/ 0 w 24487813"/>
              <a:gd name="connsiteY4" fmla="*/ 1074057 h 1638575"/>
              <a:gd name="connsiteX0" fmla="*/ 0 w 24487813"/>
              <a:gd name="connsiteY0" fmla="*/ 1074057 h 1638575"/>
              <a:gd name="connsiteX1" fmla="*/ 24487813 w 24487813"/>
              <a:gd name="connsiteY1" fmla="*/ 0 h 1638575"/>
              <a:gd name="connsiteX2" fmla="*/ 24487813 w 24487813"/>
              <a:gd name="connsiteY2" fmla="*/ 1638575 h 1638575"/>
              <a:gd name="connsiteX3" fmla="*/ 6485 w 24487813"/>
              <a:gd name="connsiteY3" fmla="*/ 1612634 h 1638575"/>
              <a:gd name="connsiteX4" fmla="*/ 0 w 24487813"/>
              <a:gd name="connsiteY4" fmla="*/ 1074057 h 1638575"/>
              <a:gd name="connsiteX0" fmla="*/ 624 w 24488437"/>
              <a:gd name="connsiteY0" fmla="*/ 1074057 h 1638575"/>
              <a:gd name="connsiteX1" fmla="*/ 24488437 w 24488437"/>
              <a:gd name="connsiteY1" fmla="*/ 0 h 1638575"/>
              <a:gd name="connsiteX2" fmla="*/ 24488437 w 24488437"/>
              <a:gd name="connsiteY2" fmla="*/ 1638575 h 1638575"/>
              <a:gd name="connsiteX3" fmla="*/ 624 w 24488437"/>
              <a:gd name="connsiteY3" fmla="*/ 1593179 h 1638575"/>
              <a:gd name="connsiteX4" fmla="*/ 624 w 24488437"/>
              <a:gd name="connsiteY4" fmla="*/ 1074057 h 1638575"/>
              <a:gd name="connsiteX0" fmla="*/ 624 w 24488437"/>
              <a:gd name="connsiteY0" fmla="*/ 1074057 h 1638575"/>
              <a:gd name="connsiteX1" fmla="*/ 24488437 w 24488437"/>
              <a:gd name="connsiteY1" fmla="*/ 0 h 1638575"/>
              <a:gd name="connsiteX2" fmla="*/ 24488437 w 24488437"/>
              <a:gd name="connsiteY2" fmla="*/ 1638575 h 1638575"/>
              <a:gd name="connsiteX3" fmla="*/ 624 w 24488437"/>
              <a:gd name="connsiteY3" fmla="*/ 1599664 h 1638575"/>
              <a:gd name="connsiteX4" fmla="*/ 624 w 24488437"/>
              <a:gd name="connsiteY4" fmla="*/ 1074057 h 1638575"/>
              <a:gd name="connsiteX0" fmla="*/ 0 w 24494298"/>
              <a:gd name="connsiteY0" fmla="*/ 1054602 h 1638575"/>
              <a:gd name="connsiteX1" fmla="*/ 24494298 w 24494298"/>
              <a:gd name="connsiteY1" fmla="*/ 0 h 1638575"/>
              <a:gd name="connsiteX2" fmla="*/ 24494298 w 24494298"/>
              <a:gd name="connsiteY2" fmla="*/ 1638575 h 1638575"/>
              <a:gd name="connsiteX3" fmla="*/ 6485 w 24494298"/>
              <a:gd name="connsiteY3" fmla="*/ 1599664 h 1638575"/>
              <a:gd name="connsiteX4" fmla="*/ 0 w 24494298"/>
              <a:gd name="connsiteY4" fmla="*/ 1054602 h 1638575"/>
              <a:gd name="connsiteX0" fmla="*/ 625 w 24488438"/>
              <a:gd name="connsiteY0" fmla="*/ 1067572 h 1638575"/>
              <a:gd name="connsiteX1" fmla="*/ 24488438 w 24488438"/>
              <a:gd name="connsiteY1" fmla="*/ 0 h 1638575"/>
              <a:gd name="connsiteX2" fmla="*/ 24488438 w 24488438"/>
              <a:gd name="connsiteY2" fmla="*/ 1638575 h 1638575"/>
              <a:gd name="connsiteX3" fmla="*/ 625 w 24488438"/>
              <a:gd name="connsiteY3" fmla="*/ 1599664 h 1638575"/>
              <a:gd name="connsiteX4" fmla="*/ 625 w 24488438"/>
              <a:gd name="connsiteY4" fmla="*/ 1067572 h 1638575"/>
              <a:gd name="connsiteX0" fmla="*/ 625 w 24488438"/>
              <a:gd name="connsiteY0" fmla="*/ 1067572 h 1638575"/>
              <a:gd name="connsiteX1" fmla="*/ 24384676 w 24488438"/>
              <a:gd name="connsiteY1" fmla="*/ 0 h 1638575"/>
              <a:gd name="connsiteX2" fmla="*/ 24488438 w 24488438"/>
              <a:gd name="connsiteY2" fmla="*/ 1638575 h 1638575"/>
              <a:gd name="connsiteX3" fmla="*/ 625 w 24488438"/>
              <a:gd name="connsiteY3" fmla="*/ 1599664 h 1638575"/>
              <a:gd name="connsiteX4" fmla="*/ 625 w 24488438"/>
              <a:gd name="connsiteY4" fmla="*/ 1067572 h 1638575"/>
              <a:gd name="connsiteX0" fmla="*/ 625 w 24391161"/>
              <a:gd name="connsiteY0" fmla="*/ 1067572 h 1599664"/>
              <a:gd name="connsiteX1" fmla="*/ 24384676 w 24391161"/>
              <a:gd name="connsiteY1" fmla="*/ 0 h 1599664"/>
              <a:gd name="connsiteX2" fmla="*/ 24391161 w 24391161"/>
              <a:gd name="connsiteY2" fmla="*/ 1580209 h 1599664"/>
              <a:gd name="connsiteX3" fmla="*/ 625 w 24391161"/>
              <a:gd name="connsiteY3" fmla="*/ 1599664 h 1599664"/>
              <a:gd name="connsiteX4" fmla="*/ 625 w 24391161"/>
              <a:gd name="connsiteY4" fmla="*/ 1067572 h 1599664"/>
              <a:gd name="connsiteX0" fmla="*/ 625 w 24391160"/>
              <a:gd name="connsiteY0" fmla="*/ 1067572 h 1599665"/>
              <a:gd name="connsiteX1" fmla="*/ 24384676 w 24391160"/>
              <a:gd name="connsiteY1" fmla="*/ 0 h 1599665"/>
              <a:gd name="connsiteX2" fmla="*/ 24391160 w 24391160"/>
              <a:gd name="connsiteY2" fmla="*/ 1599665 h 1599665"/>
              <a:gd name="connsiteX3" fmla="*/ 625 w 24391160"/>
              <a:gd name="connsiteY3" fmla="*/ 1599664 h 1599665"/>
              <a:gd name="connsiteX4" fmla="*/ 625 w 24391160"/>
              <a:gd name="connsiteY4" fmla="*/ 1067572 h 1599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91160" h="1599665">
                <a:moveTo>
                  <a:pt x="625" y="1067572"/>
                </a:moveTo>
                <a:lnTo>
                  <a:pt x="24384676" y="0"/>
                </a:lnTo>
                <a:cubicBezTo>
                  <a:pt x="24386838" y="526736"/>
                  <a:pt x="24388998" y="1072929"/>
                  <a:pt x="24391160" y="1599665"/>
                </a:cubicBezTo>
                <a:lnTo>
                  <a:pt x="625" y="1599664"/>
                </a:lnTo>
                <a:cubicBezTo>
                  <a:pt x="-1537" y="1435270"/>
                  <a:pt x="2787" y="1231966"/>
                  <a:pt x="625" y="106757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0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 dirty="0"/>
          </a:p>
        </p:txBody>
      </p:sp>
      <p:cxnSp>
        <p:nvCxnSpPr>
          <p:cNvPr id="30" name="Rechte verbindingslijn 29">
            <a:extLst>
              <a:ext uri="{FF2B5EF4-FFF2-40B4-BE49-F238E27FC236}">
                <a16:creationId xmlns:a16="http://schemas.microsoft.com/office/drawing/2014/main" id="{2CAF0322-D61C-CF4A-B600-B09F14B33EE7}"/>
              </a:ext>
            </a:extLst>
          </p:cNvPr>
          <p:cNvCxnSpPr>
            <a:cxnSpLocks/>
          </p:cNvCxnSpPr>
          <p:nvPr userDrawn="1"/>
        </p:nvCxnSpPr>
        <p:spPr>
          <a:xfrm flipV="1">
            <a:off x="-572" y="12124421"/>
            <a:ext cx="24384051" cy="106757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84B73510-C749-6646-8714-572D5F410A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685016" y="12687372"/>
            <a:ext cx="3946896" cy="512675"/>
          </a:xfrm>
          <a:prstGeom prst="rect">
            <a:avLst/>
          </a:prstGeom>
        </p:spPr>
      </p:pic>
      <p:sp>
        <p:nvSpPr>
          <p:cNvPr id="17" name="Tijdelijke aanduiding voor dianummer 5">
            <a:extLst>
              <a:ext uri="{FF2B5EF4-FFF2-40B4-BE49-F238E27FC236}">
                <a16:creationId xmlns:a16="http://schemas.microsoft.com/office/drawing/2014/main" id="{081C2272-259E-854C-A8D0-E6880028EC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126932" y="321192"/>
            <a:ext cx="1936800" cy="39862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2200" baseline="0">
                <a:solidFill>
                  <a:schemeClr val="accent1"/>
                </a:solidFill>
                <a:latin typeface="Flanders Art Serif Pro" pitchFamily="2" charset="77"/>
              </a:defRPr>
            </a:lvl1pPr>
          </a:lstStyle>
          <a:p>
            <a:fld id="{95CD7BA3-9116-2B42-B538-A28524571C86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9" name="Tijdelijke aanduiding voor afbeelding 4">
            <a:extLst>
              <a:ext uri="{FF2B5EF4-FFF2-40B4-BE49-F238E27FC236}">
                <a16:creationId xmlns:a16="http://schemas.microsoft.com/office/drawing/2014/main" id="{8B912102-9D25-844D-B33B-B0F1D6B4E3E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950092" y="4914900"/>
            <a:ext cx="2565396" cy="2565396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lIns="0" tIns="0" rIns="0" bIns="0">
            <a:noAutofit/>
          </a:bodyPr>
          <a:lstStyle>
            <a:lvl1pPr marL="0" indent="0" algn="ctr">
              <a:buFontTx/>
              <a:buNone/>
              <a:defRPr sz="1500" baseline="0">
                <a:solidFill>
                  <a:schemeClr val="bg1"/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20" name="Tijdelijke aanduiding voor afbeelding 4">
            <a:extLst>
              <a:ext uri="{FF2B5EF4-FFF2-40B4-BE49-F238E27FC236}">
                <a16:creationId xmlns:a16="http://schemas.microsoft.com/office/drawing/2014/main" id="{5C8F3EA5-AEEA-7344-9B6F-9C775118630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57104" y="4914900"/>
            <a:ext cx="2565396" cy="2565396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lIns="0" tIns="0" rIns="0" bIns="0">
            <a:noAutofit/>
          </a:bodyPr>
          <a:lstStyle>
            <a:lvl1pPr marL="0" indent="0" algn="ctr">
              <a:buFontTx/>
              <a:buNone/>
              <a:defRPr sz="1500" baseline="0">
                <a:solidFill>
                  <a:schemeClr val="bg1"/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21" name="Tijdelijke aanduiding voor afbeelding 4">
            <a:extLst>
              <a:ext uri="{FF2B5EF4-FFF2-40B4-BE49-F238E27FC236}">
                <a16:creationId xmlns:a16="http://schemas.microsoft.com/office/drawing/2014/main" id="{F05BB736-0318-6344-845F-60A1B40E2A4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3573116" y="4914900"/>
            <a:ext cx="2565396" cy="2565396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lIns="0" tIns="0" rIns="0" bIns="0">
            <a:noAutofit/>
          </a:bodyPr>
          <a:lstStyle>
            <a:lvl1pPr marL="0" indent="0" algn="ctr">
              <a:buFontTx/>
              <a:buNone/>
              <a:defRPr sz="1500" baseline="0">
                <a:solidFill>
                  <a:schemeClr val="bg1"/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22" name="Tijdelijke aanduiding voor tekst 9">
            <a:extLst>
              <a:ext uri="{FF2B5EF4-FFF2-40B4-BE49-F238E27FC236}">
                <a16:creationId xmlns:a16="http://schemas.microsoft.com/office/drawing/2014/main" id="{66F04BA5-469B-6746-90F7-115E212A4FC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896012" y="7954028"/>
            <a:ext cx="4673592" cy="646595"/>
          </a:xfrm>
        </p:spPr>
        <p:txBody>
          <a:bodyPr lIns="0" tIns="0" rIns="0" bIns="0" anchor="t" anchorCtr="0">
            <a:noAutofit/>
          </a:bodyPr>
          <a:lstStyle>
            <a:lvl1pPr marL="0" indent="0" algn="ctr">
              <a:buNone/>
              <a:defRPr sz="4200" cap="all" baseline="0">
                <a:solidFill>
                  <a:schemeClr val="accent1"/>
                </a:solidFill>
                <a:latin typeface="Flanders Art Serif Pro Medium" pitchFamily="2" charset="77"/>
              </a:defRPr>
            </a:lvl1pPr>
          </a:lstStyle>
          <a:p>
            <a:endParaRPr lang="nl-BE" dirty="0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31B54F6B-2F43-E246-9A6D-30417B67894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905010" y="8827096"/>
            <a:ext cx="4665600" cy="2222496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3400" baseline="0">
                <a:latin typeface="Flanders Art Sans Pro Light" pitchFamily="2" charset="77"/>
              </a:defRPr>
            </a:lvl1pPr>
          </a:lstStyle>
          <a:p>
            <a:endParaRPr lang="nl-BE" dirty="0"/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B0964BA-FF16-314B-A42E-780AB72C68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5011" y="1829427"/>
            <a:ext cx="8809371" cy="3052945"/>
          </a:xfrm>
        </p:spPr>
        <p:txBody>
          <a:bodyPr lIns="0" tIns="0" rIns="0" bIns="0" anchor="t" anchorCtr="0">
            <a:noAutofit/>
          </a:bodyPr>
          <a:lstStyle>
            <a:lvl1pPr algn="l">
              <a:defRPr sz="10000" b="1" i="0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23" name="Tijdelijke aanduiding voor afbeelding 4">
            <a:extLst>
              <a:ext uri="{FF2B5EF4-FFF2-40B4-BE49-F238E27FC236}">
                <a16:creationId xmlns:a16="http://schemas.microsoft.com/office/drawing/2014/main" id="{E351B884-85E2-3A42-BECE-12963E8D80AF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8889092" y="4914900"/>
            <a:ext cx="2565396" cy="2565396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lIns="0" tIns="0" rIns="0" bIns="0">
            <a:noAutofit/>
          </a:bodyPr>
          <a:lstStyle>
            <a:lvl1pPr marL="0" indent="0" algn="ctr">
              <a:buFontTx/>
              <a:buNone/>
              <a:defRPr sz="1500" baseline="0">
                <a:solidFill>
                  <a:schemeClr val="bg1"/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24" name="Tijdelijke aanduiding voor tekst 9">
            <a:extLst>
              <a:ext uri="{FF2B5EF4-FFF2-40B4-BE49-F238E27FC236}">
                <a16:creationId xmlns:a16="http://schemas.microsoft.com/office/drawing/2014/main" id="{62708F5E-4515-6E49-A7BD-5558A5E1E5C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202988" y="7954028"/>
            <a:ext cx="4673592" cy="646595"/>
          </a:xfrm>
        </p:spPr>
        <p:txBody>
          <a:bodyPr lIns="0" tIns="0" rIns="0" bIns="0" anchor="t" anchorCtr="0">
            <a:noAutofit/>
          </a:bodyPr>
          <a:lstStyle>
            <a:lvl1pPr marL="0" indent="0" algn="ctr">
              <a:buNone/>
              <a:defRPr sz="4200" cap="all" baseline="0">
                <a:solidFill>
                  <a:schemeClr val="accent1"/>
                </a:solidFill>
                <a:latin typeface="Flanders Art Serif Pro Medium" pitchFamily="2" charset="77"/>
              </a:defRPr>
            </a:lvl1pPr>
          </a:lstStyle>
          <a:p>
            <a:endParaRPr lang="nl-BE" dirty="0"/>
          </a:p>
        </p:txBody>
      </p:sp>
      <p:sp>
        <p:nvSpPr>
          <p:cNvPr id="25" name="Tijdelijke aanduiding voor tekst 10">
            <a:extLst>
              <a:ext uri="{FF2B5EF4-FFF2-40B4-BE49-F238E27FC236}">
                <a16:creationId xmlns:a16="http://schemas.microsoft.com/office/drawing/2014/main" id="{1070DC98-7C84-C341-A3F9-3879DBA175B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202988" y="8827096"/>
            <a:ext cx="4665600" cy="2222496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3400" baseline="0">
                <a:latin typeface="Flanders Art Sans Pro Light" pitchFamily="2" charset="77"/>
              </a:defRPr>
            </a:lvl1pPr>
          </a:lstStyle>
          <a:p>
            <a:endParaRPr lang="nl-BE" dirty="0"/>
          </a:p>
        </p:txBody>
      </p:sp>
      <p:sp>
        <p:nvSpPr>
          <p:cNvPr id="26" name="Tijdelijke aanduiding voor tekst 9">
            <a:extLst>
              <a:ext uri="{FF2B5EF4-FFF2-40B4-BE49-F238E27FC236}">
                <a16:creationId xmlns:a16="http://schemas.microsoft.com/office/drawing/2014/main" id="{60056A1D-B766-0E48-A696-529D3B98108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2500966" y="7954028"/>
            <a:ext cx="4673592" cy="646595"/>
          </a:xfrm>
        </p:spPr>
        <p:txBody>
          <a:bodyPr lIns="0" tIns="0" rIns="0" bIns="0" anchor="t" anchorCtr="0">
            <a:noAutofit/>
          </a:bodyPr>
          <a:lstStyle>
            <a:lvl1pPr marL="0" indent="0" algn="ctr">
              <a:buNone/>
              <a:defRPr sz="4200" cap="all" baseline="0">
                <a:solidFill>
                  <a:schemeClr val="accent1"/>
                </a:solidFill>
                <a:latin typeface="Flanders Art Serif Pro Medium" pitchFamily="2" charset="77"/>
              </a:defRPr>
            </a:lvl1pPr>
          </a:lstStyle>
          <a:p>
            <a:endParaRPr lang="nl-BE" dirty="0"/>
          </a:p>
        </p:txBody>
      </p:sp>
      <p:sp>
        <p:nvSpPr>
          <p:cNvPr id="27" name="Tijdelijke aanduiding voor tekst 10">
            <a:extLst>
              <a:ext uri="{FF2B5EF4-FFF2-40B4-BE49-F238E27FC236}">
                <a16:creationId xmlns:a16="http://schemas.microsoft.com/office/drawing/2014/main" id="{2D4362DB-EF3C-C746-96A9-FC9F96F9FE5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2500966" y="8827096"/>
            <a:ext cx="4665600" cy="2222496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3400" baseline="0">
                <a:latin typeface="Flanders Art Sans Pro Light" pitchFamily="2" charset="77"/>
              </a:defRPr>
            </a:lvl1pPr>
          </a:lstStyle>
          <a:p>
            <a:endParaRPr lang="nl-BE" dirty="0"/>
          </a:p>
        </p:txBody>
      </p:sp>
      <p:sp>
        <p:nvSpPr>
          <p:cNvPr id="28" name="Tijdelijke aanduiding voor tekst 9">
            <a:extLst>
              <a:ext uri="{FF2B5EF4-FFF2-40B4-BE49-F238E27FC236}">
                <a16:creationId xmlns:a16="http://schemas.microsoft.com/office/drawing/2014/main" id="{92FDDA4B-9BA2-DF4C-A1BB-5E81B2A56B7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7806936" y="7954028"/>
            <a:ext cx="4673592" cy="646595"/>
          </a:xfrm>
        </p:spPr>
        <p:txBody>
          <a:bodyPr lIns="0" tIns="0" rIns="0" bIns="0" anchor="t" anchorCtr="0">
            <a:noAutofit/>
          </a:bodyPr>
          <a:lstStyle>
            <a:lvl1pPr marL="0" indent="0" algn="ctr">
              <a:buNone/>
              <a:defRPr sz="4200" cap="all" baseline="0">
                <a:solidFill>
                  <a:schemeClr val="accent1"/>
                </a:solidFill>
                <a:latin typeface="Flanders Art Serif Pro Medium" pitchFamily="2" charset="77"/>
              </a:defRPr>
            </a:lvl1pPr>
          </a:lstStyle>
          <a:p>
            <a:endParaRPr lang="nl-BE" dirty="0"/>
          </a:p>
        </p:txBody>
      </p:sp>
      <p:sp>
        <p:nvSpPr>
          <p:cNvPr id="34" name="Tijdelijke aanduiding voor tekst 10">
            <a:extLst>
              <a:ext uri="{FF2B5EF4-FFF2-40B4-BE49-F238E27FC236}">
                <a16:creationId xmlns:a16="http://schemas.microsoft.com/office/drawing/2014/main" id="{7FDBB1FB-5CE5-4E42-A403-C8528C2C11D6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7806936" y="8827096"/>
            <a:ext cx="4665600" cy="2222496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3400" baseline="0">
                <a:latin typeface="Flanders Art Sans Pro Light" pitchFamily="2" charset="77"/>
              </a:defRPr>
            </a:lvl1pPr>
          </a:lstStyle>
          <a:p>
            <a:endParaRPr lang="nl-BE" dirty="0"/>
          </a:p>
        </p:txBody>
      </p:sp>
      <p:cxnSp>
        <p:nvCxnSpPr>
          <p:cNvPr id="31" name="Rechte verbindingslijn 30">
            <a:extLst>
              <a:ext uri="{FF2B5EF4-FFF2-40B4-BE49-F238E27FC236}">
                <a16:creationId xmlns:a16="http://schemas.microsoft.com/office/drawing/2014/main" id="{5C7F21AF-054A-0745-B456-DF9B05FDD234}"/>
              </a:ext>
            </a:extLst>
          </p:cNvPr>
          <p:cNvCxnSpPr>
            <a:cxnSpLocks/>
          </p:cNvCxnSpPr>
          <p:nvPr userDrawn="1"/>
        </p:nvCxnSpPr>
        <p:spPr>
          <a:xfrm>
            <a:off x="23447829" y="0"/>
            <a:ext cx="271383" cy="72561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72577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io-Titel+Tekstx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E00103FA-706A-A74D-9AB7-73D79F55B2BF}"/>
              </a:ext>
            </a:extLst>
          </p:cNvPr>
          <p:cNvSpPr/>
          <p:nvPr userDrawn="1"/>
        </p:nvSpPr>
        <p:spPr>
          <a:xfrm>
            <a:off x="-7772" y="3459455"/>
            <a:ext cx="24379664" cy="10269217"/>
          </a:xfrm>
          <a:custGeom>
            <a:avLst/>
            <a:gdLst>
              <a:gd name="connsiteX0" fmla="*/ 0 w 24613200"/>
              <a:gd name="connsiteY0" fmla="*/ 0 h 4675608"/>
              <a:gd name="connsiteX1" fmla="*/ 24613200 w 24613200"/>
              <a:gd name="connsiteY1" fmla="*/ 0 h 4675608"/>
              <a:gd name="connsiteX2" fmla="*/ 24613200 w 24613200"/>
              <a:gd name="connsiteY2" fmla="*/ 4675608 h 4675608"/>
              <a:gd name="connsiteX3" fmla="*/ 0 w 24613200"/>
              <a:gd name="connsiteY3" fmla="*/ 4675608 h 4675608"/>
              <a:gd name="connsiteX4" fmla="*/ 0 w 24613200"/>
              <a:gd name="connsiteY4" fmla="*/ 0 h 4675608"/>
              <a:gd name="connsiteX0" fmla="*/ 0 w 24613200"/>
              <a:gd name="connsiteY0" fmla="*/ 1053548 h 4675608"/>
              <a:gd name="connsiteX1" fmla="*/ 24613200 w 24613200"/>
              <a:gd name="connsiteY1" fmla="*/ 0 h 4675608"/>
              <a:gd name="connsiteX2" fmla="*/ 24613200 w 24613200"/>
              <a:gd name="connsiteY2" fmla="*/ 4675608 h 4675608"/>
              <a:gd name="connsiteX3" fmla="*/ 0 w 24613200"/>
              <a:gd name="connsiteY3" fmla="*/ 4675608 h 4675608"/>
              <a:gd name="connsiteX4" fmla="*/ 0 w 24613200"/>
              <a:gd name="connsiteY4" fmla="*/ 1053548 h 4675608"/>
              <a:gd name="connsiteX0" fmla="*/ 0 w 24613200"/>
              <a:gd name="connsiteY0" fmla="*/ 582257 h 4675608"/>
              <a:gd name="connsiteX1" fmla="*/ 24613200 w 24613200"/>
              <a:gd name="connsiteY1" fmla="*/ 0 h 4675608"/>
              <a:gd name="connsiteX2" fmla="*/ 24613200 w 24613200"/>
              <a:gd name="connsiteY2" fmla="*/ 4675608 h 4675608"/>
              <a:gd name="connsiteX3" fmla="*/ 0 w 24613200"/>
              <a:gd name="connsiteY3" fmla="*/ 4675608 h 4675608"/>
              <a:gd name="connsiteX4" fmla="*/ 0 w 24613200"/>
              <a:gd name="connsiteY4" fmla="*/ 582257 h 4675608"/>
              <a:gd name="connsiteX0" fmla="*/ 0 w 24613200"/>
              <a:gd name="connsiteY0" fmla="*/ 496077 h 4675608"/>
              <a:gd name="connsiteX1" fmla="*/ 24613200 w 24613200"/>
              <a:gd name="connsiteY1" fmla="*/ 0 h 4675608"/>
              <a:gd name="connsiteX2" fmla="*/ 24613200 w 24613200"/>
              <a:gd name="connsiteY2" fmla="*/ 4675608 h 4675608"/>
              <a:gd name="connsiteX3" fmla="*/ 0 w 24613200"/>
              <a:gd name="connsiteY3" fmla="*/ 4675608 h 4675608"/>
              <a:gd name="connsiteX4" fmla="*/ 0 w 24613200"/>
              <a:gd name="connsiteY4" fmla="*/ 496077 h 4675608"/>
              <a:gd name="connsiteX0" fmla="*/ 21265 w 24613200"/>
              <a:gd name="connsiteY0" fmla="*/ 476926 h 4675608"/>
              <a:gd name="connsiteX1" fmla="*/ 24613200 w 24613200"/>
              <a:gd name="connsiteY1" fmla="*/ 0 h 4675608"/>
              <a:gd name="connsiteX2" fmla="*/ 24613200 w 24613200"/>
              <a:gd name="connsiteY2" fmla="*/ 4675608 h 4675608"/>
              <a:gd name="connsiteX3" fmla="*/ 0 w 24613200"/>
              <a:gd name="connsiteY3" fmla="*/ 4675608 h 4675608"/>
              <a:gd name="connsiteX4" fmla="*/ 21265 w 24613200"/>
              <a:gd name="connsiteY4" fmla="*/ 476926 h 4675608"/>
              <a:gd name="connsiteX0" fmla="*/ 119236 w 24613200"/>
              <a:gd name="connsiteY0" fmla="*/ 476926 h 4675608"/>
              <a:gd name="connsiteX1" fmla="*/ 24613200 w 24613200"/>
              <a:gd name="connsiteY1" fmla="*/ 0 h 4675608"/>
              <a:gd name="connsiteX2" fmla="*/ 24613200 w 24613200"/>
              <a:gd name="connsiteY2" fmla="*/ 4675608 h 4675608"/>
              <a:gd name="connsiteX3" fmla="*/ 0 w 24613200"/>
              <a:gd name="connsiteY3" fmla="*/ 4675608 h 4675608"/>
              <a:gd name="connsiteX4" fmla="*/ 119236 w 24613200"/>
              <a:gd name="connsiteY4" fmla="*/ 476926 h 4675608"/>
              <a:gd name="connsiteX0" fmla="*/ 0 w 24493964"/>
              <a:gd name="connsiteY0" fmla="*/ 476926 h 4675608"/>
              <a:gd name="connsiteX1" fmla="*/ 24493964 w 24493964"/>
              <a:gd name="connsiteY1" fmla="*/ 0 h 4675608"/>
              <a:gd name="connsiteX2" fmla="*/ 24493964 w 24493964"/>
              <a:gd name="connsiteY2" fmla="*/ 4675608 h 4675608"/>
              <a:gd name="connsiteX3" fmla="*/ 11392 w 24493964"/>
              <a:gd name="connsiteY3" fmla="*/ 4624140 h 4675608"/>
              <a:gd name="connsiteX4" fmla="*/ 0 w 24493964"/>
              <a:gd name="connsiteY4" fmla="*/ 476926 h 4675608"/>
              <a:gd name="connsiteX0" fmla="*/ 0 w 24493964"/>
              <a:gd name="connsiteY0" fmla="*/ 476926 h 4624140"/>
              <a:gd name="connsiteX1" fmla="*/ 24493964 w 24493964"/>
              <a:gd name="connsiteY1" fmla="*/ 0 h 4624140"/>
              <a:gd name="connsiteX2" fmla="*/ 24379664 w 24493964"/>
              <a:gd name="connsiteY2" fmla="*/ 4616787 h 4624140"/>
              <a:gd name="connsiteX3" fmla="*/ 11392 w 24493964"/>
              <a:gd name="connsiteY3" fmla="*/ 4624140 h 4624140"/>
              <a:gd name="connsiteX4" fmla="*/ 0 w 24493964"/>
              <a:gd name="connsiteY4" fmla="*/ 476926 h 4624140"/>
              <a:gd name="connsiteX0" fmla="*/ 0 w 24379664"/>
              <a:gd name="connsiteY0" fmla="*/ 476926 h 4624140"/>
              <a:gd name="connsiteX1" fmla="*/ 24330678 w 24379664"/>
              <a:gd name="connsiteY1" fmla="*/ 0 h 4624140"/>
              <a:gd name="connsiteX2" fmla="*/ 24379664 w 24379664"/>
              <a:gd name="connsiteY2" fmla="*/ 4616787 h 4624140"/>
              <a:gd name="connsiteX3" fmla="*/ 11392 w 24379664"/>
              <a:gd name="connsiteY3" fmla="*/ 4624140 h 4624140"/>
              <a:gd name="connsiteX4" fmla="*/ 0 w 24379664"/>
              <a:gd name="connsiteY4" fmla="*/ 476926 h 4624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79664" h="4624140">
                <a:moveTo>
                  <a:pt x="0" y="476926"/>
                </a:moveTo>
                <a:lnTo>
                  <a:pt x="24330678" y="0"/>
                </a:lnTo>
                <a:lnTo>
                  <a:pt x="24379664" y="4616787"/>
                </a:lnTo>
                <a:lnTo>
                  <a:pt x="11392" y="4624140"/>
                </a:lnTo>
                <a:cubicBezTo>
                  <a:pt x="7595" y="3241735"/>
                  <a:pt x="3797" y="1859331"/>
                  <a:pt x="0" y="47692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nl-BE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1C261988-F3C2-0A41-BA87-BE7DFB68AB97}"/>
              </a:ext>
            </a:extLst>
          </p:cNvPr>
          <p:cNvSpPr/>
          <p:nvPr userDrawn="1"/>
        </p:nvSpPr>
        <p:spPr>
          <a:xfrm flipH="1">
            <a:off x="8274107" y="-16330"/>
            <a:ext cx="16127364" cy="13732329"/>
          </a:xfrm>
          <a:custGeom>
            <a:avLst/>
            <a:gdLst>
              <a:gd name="connsiteX0" fmla="*/ 0 w 19456416"/>
              <a:gd name="connsiteY0" fmla="*/ 0 h 13716000"/>
              <a:gd name="connsiteX1" fmla="*/ 19456416 w 19456416"/>
              <a:gd name="connsiteY1" fmla="*/ 0 h 13716000"/>
              <a:gd name="connsiteX2" fmla="*/ 19456416 w 19456416"/>
              <a:gd name="connsiteY2" fmla="*/ 13716000 h 13716000"/>
              <a:gd name="connsiteX3" fmla="*/ 0 w 19456416"/>
              <a:gd name="connsiteY3" fmla="*/ 13716000 h 13716000"/>
              <a:gd name="connsiteX4" fmla="*/ 0 w 19456416"/>
              <a:gd name="connsiteY4" fmla="*/ 0 h 13716000"/>
              <a:gd name="connsiteX0" fmla="*/ 0 w 19456416"/>
              <a:gd name="connsiteY0" fmla="*/ 0 h 13716000"/>
              <a:gd name="connsiteX1" fmla="*/ 14660896 w 19456416"/>
              <a:gd name="connsiteY1" fmla="*/ 0 h 13716000"/>
              <a:gd name="connsiteX2" fmla="*/ 19456416 w 19456416"/>
              <a:gd name="connsiteY2" fmla="*/ 13716000 h 13716000"/>
              <a:gd name="connsiteX3" fmla="*/ 0 w 19456416"/>
              <a:gd name="connsiteY3" fmla="*/ 13716000 h 13716000"/>
              <a:gd name="connsiteX4" fmla="*/ 0 w 19456416"/>
              <a:gd name="connsiteY4" fmla="*/ 0 h 13716000"/>
              <a:gd name="connsiteX0" fmla="*/ 0 w 19456416"/>
              <a:gd name="connsiteY0" fmla="*/ 0 h 13716000"/>
              <a:gd name="connsiteX1" fmla="*/ 14660896 w 19456416"/>
              <a:gd name="connsiteY1" fmla="*/ 0 h 13716000"/>
              <a:gd name="connsiteX2" fmla="*/ 19456416 w 19456416"/>
              <a:gd name="connsiteY2" fmla="*/ 13716000 h 13716000"/>
              <a:gd name="connsiteX3" fmla="*/ 3347357 w 19456416"/>
              <a:gd name="connsiteY3" fmla="*/ 13716000 h 13716000"/>
              <a:gd name="connsiteX4" fmla="*/ 0 w 19456416"/>
              <a:gd name="connsiteY4" fmla="*/ 0 h 13716000"/>
              <a:gd name="connsiteX0" fmla="*/ 32657 w 16109059"/>
              <a:gd name="connsiteY0" fmla="*/ 16328 h 13716000"/>
              <a:gd name="connsiteX1" fmla="*/ 11313539 w 16109059"/>
              <a:gd name="connsiteY1" fmla="*/ 0 h 13716000"/>
              <a:gd name="connsiteX2" fmla="*/ 16109059 w 16109059"/>
              <a:gd name="connsiteY2" fmla="*/ 13716000 h 13716000"/>
              <a:gd name="connsiteX3" fmla="*/ 0 w 16109059"/>
              <a:gd name="connsiteY3" fmla="*/ 13716000 h 13716000"/>
              <a:gd name="connsiteX4" fmla="*/ 32657 w 16109059"/>
              <a:gd name="connsiteY4" fmla="*/ 16328 h 13716000"/>
              <a:gd name="connsiteX0" fmla="*/ 3142 w 16112201"/>
              <a:gd name="connsiteY0" fmla="*/ 0 h 13716000"/>
              <a:gd name="connsiteX1" fmla="*/ 11316681 w 16112201"/>
              <a:gd name="connsiteY1" fmla="*/ 0 h 13716000"/>
              <a:gd name="connsiteX2" fmla="*/ 16112201 w 16112201"/>
              <a:gd name="connsiteY2" fmla="*/ 13716000 h 13716000"/>
              <a:gd name="connsiteX3" fmla="*/ 3142 w 16112201"/>
              <a:gd name="connsiteY3" fmla="*/ 13716000 h 13716000"/>
              <a:gd name="connsiteX4" fmla="*/ 3142 w 16112201"/>
              <a:gd name="connsiteY4" fmla="*/ 0 h 13716000"/>
              <a:gd name="connsiteX0" fmla="*/ 1977 w 16127364"/>
              <a:gd name="connsiteY0" fmla="*/ 0 h 13732329"/>
              <a:gd name="connsiteX1" fmla="*/ 11331844 w 16127364"/>
              <a:gd name="connsiteY1" fmla="*/ 16329 h 13732329"/>
              <a:gd name="connsiteX2" fmla="*/ 16127364 w 16127364"/>
              <a:gd name="connsiteY2" fmla="*/ 13732329 h 13732329"/>
              <a:gd name="connsiteX3" fmla="*/ 18305 w 16127364"/>
              <a:gd name="connsiteY3" fmla="*/ 13732329 h 13732329"/>
              <a:gd name="connsiteX4" fmla="*/ 1977 w 16127364"/>
              <a:gd name="connsiteY4" fmla="*/ 0 h 13732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27364" h="13732329">
                <a:moveTo>
                  <a:pt x="1977" y="0"/>
                </a:moveTo>
                <a:lnTo>
                  <a:pt x="11331844" y="16329"/>
                </a:lnTo>
                <a:lnTo>
                  <a:pt x="16127364" y="13732329"/>
                </a:lnTo>
                <a:lnTo>
                  <a:pt x="18305" y="13732329"/>
                </a:lnTo>
                <a:cubicBezTo>
                  <a:pt x="29191" y="9165772"/>
                  <a:pt x="-8909" y="4566557"/>
                  <a:pt x="197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nl-BE"/>
          </a:p>
        </p:txBody>
      </p:sp>
      <p:sp>
        <p:nvSpPr>
          <p:cNvPr id="12" name="Rechthoek 8">
            <a:extLst>
              <a:ext uri="{FF2B5EF4-FFF2-40B4-BE49-F238E27FC236}">
                <a16:creationId xmlns:a16="http://schemas.microsoft.com/office/drawing/2014/main" id="{52AB0EF6-DD2E-1E47-9B18-3234DF485BCA}"/>
              </a:ext>
            </a:extLst>
          </p:cNvPr>
          <p:cNvSpPr/>
          <p:nvPr userDrawn="1"/>
        </p:nvSpPr>
        <p:spPr>
          <a:xfrm>
            <a:off x="-1197" y="12124421"/>
            <a:ext cx="24391160" cy="1599665"/>
          </a:xfrm>
          <a:custGeom>
            <a:avLst/>
            <a:gdLst>
              <a:gd name="connsiteX0" fmla="*/ 0 w 24624000"/>
              <a:gd name="connsiteY0" fmla="*/ 0 h 1638575"/>
              <a:gd name="connsiteX1" fmla="*/ 24624000 w 24624000"/>
              <a:gd name="connsiteY1" fmla="*/ 0 h 1638575"/>
              <a:gd name="connsiteX2" fmla="*/ 24624000 w 24624000"/>
              <a:gd name="connsiteY2" fmla="*/ 1638575 h 1638575"/>
              <a:gd name="connsiteX3" fmla="*/ 0 w 24624000"/>
              <a:gd name="connsiteY3" fmla="*/ 1638575 h 1638575"/>
              <a:gd name="connsiteX4" fmla="*/ 0 w 24624000"/>
              <a:gd name="connsiteY4" fmla="*/ 0 h 1638575"/>
              <a:gd name="connsiteX0" fmla="*/ 0 w 24624000"/>
              <a:gd name="connsiteY0" fmla="*/ 1088572 h 1638575"/>
              <a:gd name="connsiteX1" fmla="*/ 24624000 w 24624000"/>
              <a:gd name="connsiteY1" fmla="*/ 0 h 1638575"/>
              <a:gd name="connsiteX2" fmla="*/ 24624000 w 24624000"/>
              <a:gd name="connsiteY2" fmla="*/ 1638575 h 1638575"/>
              <a:gd name="connsiteX3" fmla="*/ 0 w 24624000"/>
              <a:gd name="connsiteY3" fmla="*/ 1638575 h 1638575"/>
              <a:gd name="connsiteX4" fmla="*/ 0 w 24624000"/>
              <a:gd name="connsiteY4" fmla="*/ 1088572 h 1638575"/>
              <a:gd name="connsiteX0" fmla="*/ 0 w 24624000"/>
              <a:gd name="connsiteY0" fmla="*/ 1074057 h 1638575"/>
              <a:gd name="connsiteX1" fmla="*/ 24624000 w 24624000"/>
              <a:gd name="connsiteY1" fmla="*/ 0 h 1638575"/>
              <a:gd name="connsiteX2" fmla="*/ 24624000 w 24624000"/>
              <a:gd name="connsiteY2" fmla="*/ 1638575 h 1638575"/>
              <a:gd name="connsiteX3" fmla="*/ 0 w 24624000"/>
              <a:gd name="connsiteY3" fmla="*/ 1638575 h 1638575"/>
              <a:gd name="connsiteX4" fmla="*/ 0 w 24624000"/>
              <a:gd name="connsiteY4" fmla="*/ 1074057 h 1638575"/>
              <a:gd name="connsiteX0" fmla="*/ 136187 w 24624000"/>
              <a:gd name="connsiteY0" fmla="*/ 1074057 h 1638575"/>
              <a:gd name="connsiteX1" fmla="*/ 24624000 w 24624000"/>
              <a:gd name="connsiteY1" fmla="*/ 0 h 1638575"/>
              <a:gd name="connsiteX2" fmla="*/ 24624000 w 24624000"/>
              <a:gd name="connsiteY2" fmla="*/ 1638575 h 1638575"/>
              <a:gd name="connsiteX3" fmla="*/ 0 w 24624000"/>
              <a:gd name="connsiteY3" fmla="*/ 1638575 h 1638575"/>
              <a:gd name="connsiteX4" fmla="*/ 136187 w 24624000"/>
              <a:gd name="connsiteY4" fmla="*/ 1074057 h 1638575"/>
              <a:gd name="connsiteX0" fmla="*/ 0 w 24487813"/>
              <a:gd name="connsiteY0" fmla="*/ 1074057 h 1638575"/>
              <a:gd name="connsiteX1" fmla="*/ 24487813 w 24487813"/>
              <a:gd name="connsiteY1" fmla="*/ 0 h 1638575"/>
              <a:gd name="connsiteX2" fmla="*/ 24487813 w 24487813"/>
              <a:gd name="connsiteY2" fmla="*/ 1638575 h 1638575"/>
              <a:gd name="connsiteX3" fmla="*/ 6485 w 24487813"/>
              <a:gd name="connsiteY3" fmla="*/ 1567238 h 1638575"/>
              <a:gd name="connsiteX4" fmla="*/ 0 w 24487813"/>
              <a:gd name="connsiteY4" fmla="*/ 1074057 h 1638575"/>
              <a:gd name="connsiteX0" fmla="*/ 0 w 24487813"/>
              <a:gd name="connsiteY0" fmla="*/ 1074057 h 1638575"/>
              <a:gd name="connsiteX1" fmla="*/ 24487813 w 24487813"/>
              <a:gd name="connsiteY1" fmla="*/ 0 h 1638575"/>
              <a:gd name="connsiteX2" fmla="*/ 24487813 w 24487813"/>
              <a:gd name="connsiteY2" fmla="*/ 1638575 h 1638575"/>
              <a:gd name="connsiteX3" fmla="*/ 6485 w 24487813"/>
              <a:gd name="connsiteY3" fmla="*/ 1612634 h 1638575"/>
              <a:gd name="connsiteX4" fmla="*/ 0 w 24487813"/>
              <a:gd name="connsiteY4" fmla="*/ 1074057 h 1638575"/>
              <a:gd name="connsiteX0" fmla="*/ 624 w 24488437"/>
              <a:gd name="connsiteY0" fmla="*/ 1074057 h 1638575"/>
              <a:gd name="connsiteX1" fmla="*/ 24488437 w 24488437"/>
              <a:gd name="connsiteY1" fmla="*/ 0 h 1638575"/>
              <a:gd name="connsiteX2" fmla="*/ 24488437 w 24488437"/>
              <a:gd name="connsiteY2" fmla="*/ 1638575 h 1638575"/>
              <a:gd name="connsiteX3" fmla="*/ 624 w 24488437"/>
              <a:gd name="connsiteY3" fmla="*/ 1593179 h 1638575"/>
              <a:gd name="connsiteX4" fmla="*/ 624 w 24488437"/>
              <a:gd name="connsiteY4" fmla="*/ 1074057 h 1638575"/>
              <a:gd name="connsiteX0" fmla="*/ 624 w 24488437"/>
              <a:gd name="connsiteY0" fmla="*/ 1074057 h 1638575"/>
              <a:gd name="connsiteX1" fmla="*/ 24488437 w 24488437"/>
              <a:gd name="connsiteY1" fmla="*/ 0 h 1638575"/>
              <a:gd name="connsiteX2" fmla="*/ 24488437 w 24488437"/>
              <a:gd name="connsiteY2" fmla="*/ 1638575 h 1638575"/>
              <a:gd name="connsiteX3" fmla="*/ 624 w 24488437"/>
              <a:gd name="connsiteY3" fmla="*/ 1599664 h 1638575"/>
              <a:gd name="connsiteX4" fmla="*/ 624 w 24488437"/>
              <a:gd name="connsiteY4" fmla="*/ 1074057 h 1638575"/>
              <a:gd name="connsiteX0" fmla="*/ 0 w 24494298"/>
              <a:gd name="connsiteY0" fmla="*/ 1054602 h 1638575"/>
              <a:gd name="connsiteX1" fmla="*/ 24494298 w 24494298"/>
              <a:gd name="connsiteY1" fmla="*/ 0 h 1638575"/>
              <a:gd name="connsiteX2" fmla="*/ 24494298 w 24494298"/>
              <a:gd name="connsiteY2" fmla="*/ 1638575 h 1638575"/>
              <a:gd name="connsiteX3" fmla="*/ 6485 w 24494298"/>
              <a:gd name="connsiteY3" fmla="*/ 1599664 h 1638575"/>
              <a:gd name="connsiteX4" fmla="*/ 0 w 24494298"/>
              <a:gd name="connsiteY4" fmla="*/ 1054602 h 1638575"/>
              <a:gd name="connsiteX0" fmla="*/ 625 w 24488438"/>
              <a:gd name="connsiteY0" fmla="*/ 1067572 h 1638575"/>
              <a:gd name="connsiteX1" fmla="*/ 24488438 w 24488438"/>
              <a:gd name="connsiteY1" fmla="*/ 0 h 1638575"/>
              <a:gd name="connsiteX2" fmla="*/ 24488438 w 24488438"/>
              <a:gd name="connsiteY2" fmla="*/ 1638575 h 1638575"/>
              <a:gd name="connsiteX3" fmla="*/ 625 w 24488438"/>
              <a:gd name="connsiteY3" fmla="*/ 1599664 h 1638575"/>
              <a:gd name="connsiteX4" fmla="*/ 625 w 24488438"/>
              <a:gd name="connsiteY4" fmla="*/ 1067572 h 1638575"/>
              <a:gd name="connsiteX0" fmla="*/ 625 w 24488438"/>
              <a:gd name="connsiteY0" fmla="*/ 1067572 h 1638575"/>
              <a:gd name="connsiteX1" fmla="*/ 24384676 w 24488438"/>
              <a:gd name="connsiteY1" fmla="*/ 0 h 1638575"/>
              <a:gd name="connsiteX2" fmla="*/ 24488438 w 24488438"/>
              <a:gd name="connsiteY2" fmla="*/ 1638575 h 1638575"/>
              <a:gd name="connsiteX3" fmla="*/ 625 w 24488438"/>
              <a:gd name="connsiteY3" fmla="*/ 1599664 h 1638575"/>
              <a:gd name="connsiteX4" fmla="*/ 625 w 24488438"/>
              <a:gd name="connsiteY4" fmla="*/ 1067572 h 1638575"/>
              <a:gd name="connsiteX0" fmla="*/ 625 w 24391161"/>
              <a:gd name="connsiteY0" fmla="*/ 1067572 h 1599664"/>
              <a:gd name="connsiteX1" fmla="*/ 24384676 w 24391161"/>
              <a:gd name="connsiteY1" fmla="*/ 0 h 1599664"/>
              <a:gd name="connsiteX2" fmla="*/ 24391161 w 24391161"/>
              <a:gd name="connsiteY2" fmla="*/ 1580209 h 1599664"/>
              <a:gd name="connsiteX3" fmla="*/ 625 w 24391161"/>
              <a:gd name="connsiteY3" fmla="*/ 1599664 h 1599664"/>
              <a:gd name="connsiteX4" fmla="*/ 625 w 24391161"/>
              <a:gd name="connsiteY4" fmla="*/ 1067572 h 1599664"/>
              <a:gd name="connsiteX0" fmla="*/ 625 w 24391160"/>
              <a:gd name="connsiteY0" fmla="*/ 1067572 h 1599665"/>
              <a:gd name="connsiteX1" fmla="*/ 24384676 w 24391160"/>
              <a:gd name="connsiteY1" fmla="*/ 0 h 1599665"/>
              <a:gd name="connsiteX2" fmla="*/ 24391160 w 24391160"/>
              <a:gd name="connsiteY2" fmla="*/ 1599665 h 1599665"/>
              <a:gd name="connsiteX3" fmla="*/ 625 w 24391160"/>
              <a:gd name="connsiteY3" fmla="*/ 1599664 h 1599665"/>
              <a:gd name="connsiteX4" fmla="*/ 625 w 24391160"/>
              <a:gd name="connsiteY4" fmla="*/ 1067572 h 1599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91160" h="1599665">
                <a:moveTo>
                  <a:pt x="625" y="1067572"/>
                </a:moveTo>
                <a:lnTo>
                  <a:pt x="24384676" y="0"/>
                </a:lnTo>
                <a:cubicBezTo>
                  <a:pt x="24386838" y="526736"/>
                  <a:pt x="24388998" y="1072929"/>
                  <a:pt x="24391160" y="1599665"/>
                </a:cubicBezTo>
                <a:lnTo>
                  <a:pt x="625" y="1599664"/>
                </a:lnTo>
                <a:cubicBezTo>
                  <a:pt x="-1537" y="1435270"/>
                  <a:pt x="2787" y="1231966"/>
                  <a:pt x="625" y="106757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0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 dirty="0"/>
          </a:p>
        </p:txBody>
      </p: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4B8B8B8F-91EC-4042-AFC6-5594D521AF94}"/>
              </a:ext>
            </a:extLst>
          </p:cNvPr>
          <p:cNvCxnSpPr>
            <a:cxnSpLocks/>
          </p:cNvCxnSpPr>
          <p:nvPr userDrawn="1"/>
        </p:nvCxnSpPr>
        <p:spPr>
          <a:xfrm flipV="1">
            <a:off x="-572" y="12124421"/>
            <a:ext cx="24384051" cy="106757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84B73510-C749-6646-8714-572D5F410A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685016" y="12687372"/>
            <a:ext cx="3946896" cy="512675"/>
          </a:xfrm>
          <a:prstGeom prst="rect">
            <a:avLst/>
          </a:prstGeom>
        </p:spPr>
      </p:pic>
      <p:sp>
        <p:nvSpPr>
          <p:cNvPr id="17" name="Tijdelijke aanduiding voor dianummer 5">
            <a:extLst>
              <a:ext uri="{FF2B5EF4-FFF2-40B4-BE49-F238E27FC236}">
                <a16:creationId xmlns:a16="http://schemas.microsoft.com/office/drawing/2014/main" id="{081C2272-259E-854C-A8D0-E6880028EC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126932" y="321192"/>
            <a:ext cx="1936800" cy="39862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2200" baseline="0">
                <a:solidFill>
                  <a:schemeClr val="accent1"/>
                </a:solidFill>
                <a:latin typeface="Flanders Art Serif Pro" pitchFamily="2" charset="77"/>
              </a:defRPr>
            </a:lvl1pPr>
          </a:lstStyle>
          <a:p>
            <a:fld id="{95CD7BA3-9116-2B42-B538-A28524571C86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2" name="Tijdelijke aanduiding voor tekst 9">
            <a:extLst>
              <a:ext uri="{FF2B5EF4-FFF2-40B4-BE49-F238E27FC236}">
                <a16:creationId xmlns:a16="http://schemas.microsoft.com/office/drawing/2014/main" id="{66F04BA5-469B-6746-90F7-115E212A4FC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05012" y="6026004"/>
            <a:ext cx="9986400" cy="3867156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7000" cap="none" baseline="0">
                <a:solidFill>
                  <a:schemeClr val="tx1"/>
                </a:solidFill>
                <a:latin typeface="Flanders Art Serif Pro Medium" pitchFamily="2" charset="77"/>
              </a:defRPr>
            </a:lvl1pPr>
          </a:lstStyle>
          <a:p>
            <a:endParaRPr lang="nl-BE" dirty="0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31B54F6B-2F43-E246-9A6D-30417B67894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2522204" y="6595776"/>
            <a:ext cx="9986400" cy="3462624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10000"/>
              </a:lnSpc>
              <a:buNone/>
              <a:defRPr sz="3400" baseline="0">
                <a:latin typeface="Flanders Art Sans Pro Light" pitchFamily="2" charset="77"/>
              </a:defRPr>
            </a:lvl1pPr>
          </a:lstStyle>
          <a:p>
            <a:endParaRPr lang="nl-BE" dirty="0"/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B0964BA-FF16-314B-A42E-780AB72C68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5011" y="1829427"/>
            <a:ext cx="8809371" cy="3052945"/>
          </a:xfrm>
        </p:spPr>
        <p:txBody>
          <a:bodyPr lIns="0" tIns="0" rIns="0" bIns="0" anchor="t" anchorCtr="0">
            <a:noAutofit/>
          </a:bodyPr>
          <a:lstStyle>
            <a:lvl1pPr algn="l">
              <a:defRPr sz="10000" b="1" i="0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B42B2744-CC98-6042-B88D-6CC3195AB264}"/>
              </a:ext>
            </a:extLst>
          </p:cNvPr>
          <p:cNvCxnSpPr>
            <a:cxnSpLocks/>
          </p:cNvCxnSpPr>
          <p:nvPr userDrawn="1"/>
        </p:nvCxnSpPr>
        <p:spPr>
          <a:xfrm>
            <a:off x="23447829" y="0"/>
            <a:ext cx="271383" cy="72561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98330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io-Ei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1C261988-F3C2-0A41-BA87-BE7DFB68AB97}"/>
              </a:ext>
            </a:extLst>
          </p:cNvPr>
          <p:cNvSpPr/>
          <p:nvPr userDrawn="1"/>
        </p:nvSpPr>
        <p:spPr>
          <a:xfrm>
            <a:off x="-1" y="0"/>
            <a:ext cx="19456416" cy="13716000"/>
          </a:xfrm>
          <a:custGeom>
            <a:avLst/>
            <a:gdLst>
              <a:gd name="connsiteX0" fmla="*/ 0 w 19456416"/>
              <a:gd name="connsiteY0" fmla="*/ 0 h 13716000"/>
              <a:gd name="connsiteX1" fmla="*/ 19456416 w 19456416"/>
              <a:gd name="connsiteY1" fmla="*/ 0 h 13716000"/>
              <a:gd name="connsiteX2" fmla="*/ 19456416 w 19456416"/>
              <a:gd name="connsiteY2" fmla="*/ 13716000 h 13716000"/>
              <a:gd name="connsiteX3" fmla="*/ 0 w 19456416"/>
              <a:gd name="connsiteY3" fmla="*/ 13716000 h 13716000"/>
              <a:gd name="connsiteX4" fmla="*/ 0 w 19456416"/>
              <a:gd name="connsiteY4" fmla="*/ 0 h 13716000"/>
              <a:gd name="connsiteX0" fmla="*/ 0 w 19456416"/>
              <a:gd name="connsiteY0" fmla="*/ 0 h 13716000"/>
              <a:gd name="connsiteX1" fmla="*/ 14660896 w 19456416"/>
              <a:gd name="connsiteY1" fmla="*/ 0 h 13716000"/>
              <a:gd name="connsiteX2" fmla="*/ 19456416 w 19456416"/>
              <a:gd name="connsiteY2" fmla="*/ 13716000 h 13716000"/>
              <a:gd name="connsiteX3" fmla="*/ 0 w 19456416"/>
              <a:gd name="connsiteY3" fmla="*/ 13716000 h 13716000"/>
              <a:gd name="connsiteX4" fmla="*/ 0 w 19456416"/>
              <a:gd name="connsiteY4" fmla="*/ 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56416" h="13716000">
                <a:moveTo>
                  <a:pt x="0" y="0"/>
                </a:moveTo>
                <a:lnTo>
                  <a:pt x="14660896" y="0"/>
                </a:lnTo>
                <a:lnTo>
                  <a:pt x="19456416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0D16B1-F2B8-964B-A1BE-BA41EDA80E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27008" y="2336400"/>
            <a:ext cx="15217992" cy="6764234"/>
          </a:xfrm>
        </p:spPr>
        <p:txBody>
          <a:bodyPr lIns="0" tIns="0" rIns="0" bIns="0" anchor="t" anchorCtr="0">
            <a:noAutofit/>
          </a:bodyPr>
          <a:lstStyle>
            <a:lvl1pPr algn="l">
              <a:defRPr sz="17000" b="1" i="0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4DF2F196-C7EA-0941-9427-00F2502C1B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59413" y="2463804"/>
            <a:ext cx="6223000" cy="241300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01B1908D-7549-B645-A0A4-FB22C854FE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27008" y="10897200"/>
            <a:ext cx="71374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9184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.7_beeld + titel bov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ep 7">
            <a:extLst>
              <a:ext uri="{FF2B5EF4-FFF2-40B4-BE49-F238E27FC236}">
                <a16:creationId xmlns:a16="http://schemas.microsoft.com/office/drawing/2014/main" id="{8699D37E-75D0-9F40-A620-6BB95212E2C7}"/>
              </a:ext>
            </a:extLst>
          </p:cNvPr>
          <p:cNvGrpSpPr/>
          <p:nvPr userDrawn="1"/>
        </p:nvGrpSpPr>
        <p:grpSpPr>
          <a:xfrm>
            <a:off x="-3" y="12174055"/>
            <a:ext cx="24398492" cy="1541955"/>
            <a:chOff x="0" y="0"/>
            <a:chExt cx="9150029" cy="578232"/>
          </a:xfrm>
        </p:grpSpPr>
        <p:sp>
          <p:nvSpPr>
            <p:cNvPr id="9" name="Handmatige invoer 1">
              <a:extLst>
                <a:ext uri="{FF2B5EF4-FFF2-40B4-BE49-F238E27FC236}">
                  <a16:creationId xmlns:a16="http://schemas.microsoft.com/office/drawing/2014/main" id="{A96ED7FB-0853-624B-8178-A2FDD80EE631}"/>
                </a:ext>
              </a:extLst>
            </p:cNvPr>
            <p:cNvSpPr/>
            <p:nvPr/>
          </p:nvSpPr>
          <p:spPr>
            <a:xfrm>
              <a:off x="0" y="-1"/>
              <a:ext cx="9150030" cy="578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3695"/>
                  </a:moveTo>
                  <a:cubicBezTo>
                    <a:pt x="7236" y="10222"/>
                    <a:pt x="14364" y="3474"/>
                    <a:pt x="21600" y="0"/>
                  </a:cubicBezTo>
                  <a:cubicBezTo>
                    <a:pt x="21591" y="8058"/>
                    <a:pt x="21596" y="13542"/>
                    <a:pt x="21587" y="21600"/>
                  </a:cubicBezTo>
                  <a:lnTo>
                    <a:pt x="0" y="21600"/>
                  </a:lnTo>
                  <a:lnTo>
                    <a:pt x="0" y="13695"/>
                  </a:lnTo>
                  <a:close/>
                </a:path>
              </a:pathLst>
            </a:custGeom>
            <a:solidFill>
              <a:srgbClr val="009B4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2799"/>
            </a:p>
          </p:txBody>
        </p:sp>
        <p:pic>
          <p:nvPicPr>
            <p:cNvPr id="10" name="Afbeelding 8" descr="Afbeelding 8">
              <a:extLst>
                <a:ext uri="{FF2B5EF4-FFF2-40B4-BE49-F238E27FC236}">
                  <a16:creationId xmlns:a16="http://schemas.microsoft.com/office/drawing/2014/main" id="{0E35ABCC-37C2-2141-9CDE-72D6F8433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2257" y="197530"/>
              <a:ext cx="2008633" cy="3056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9" name="Tijdelijke aanduiding voor afbeelding 18">
            <a:extLst>
              <a:ext uri="{FF2B5EF4-FFF2-40B4-BE49-F238E27FC236}">
                <a16:creationId xmlns:a16="http://schemas.microsoft.com/office/drawing/2014/main" id="{0C6DC67E-A4A8-8046-9F48-8618BD576C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24384042" cy="13198000"/>
          </a:xfrm>
          <a:custGeom>
            <a:avLst/>
            <a:gdLst>
              <a:gd name="connsiteX0" fmla="*/ 0 w 9144000"/>
              <a:gd name="connsiteY0" fmla="*/ 0 h 4949250"/>
              <a:gd name="connsiteX1" fmla="*/ 9144000 w 9144000"/>
              <a:gd name="connsiteY1" fmla="*/ 0 h 4949250"/>
              <a:gd name="connsiteX2" fmla="*/ 9144000 w 9144000"/>
              <a:gd name="connsiteY2" fmla="*/ 4629934 h 4949250"/>
              <a:gd name="connsiteX3" fmla="*/ 0 w 9144000"/>
              <a:gd name="connsiteY3" fmla="*/ 4949250 h 4949250"/>
              <a:gd name="connsiteX0" fmla="*/ 0 w 9150350"/>
              <a:gd name="connsiteY0" fmla="*/ 0 h 4949250"/>
              <a:gd name="connsiteX1" fmla="*/ 9144000 w 9150350"/>
              <a:gd name="connsiteY1" fmla="*/ 0 h 4949250"/>
              <a:gd name="connsiteX2" fmla="*/ 9150350 w 9150350"/>
              <a:gd name="connsiteY2" fmla="*/ 4591834 h 4949250"/>
              <a:gd name="connsiteX3" fmla="*/ 0 w 9150350"/>
              <a:gd name="connsiteY3" fmla="*/ 4949250 h 4949250"/>
              <a:gd name="connsiteX4" fmla="*/ 0 w 9150350"/>
              <a:gd name="connsiteY4" fmla="*/ 0 h 4949250"/>
              <a:gd name="connsiteX0" fmla="*/ 0 w 9150567"/>
              <a:gd name="connsiteY0" fmla="*/ 0 h 4949250"/>
              <a:gd name="connsiteX1" fmla="*/ 9144000 w 9150567"/>
              <a:gd name="connsiteY1" fmla="*/ 0 h 4949250"/>
              <a:gd name="connsiteX2" fmla="*/ 9150350 w 9150567"/>
              <a:gd name="connsiteY2" fmla="*/ 4591834 h 4949250"/>
              <a:gd name="connsiteX3" fmla="*/ 0 w 9150567"/>
              <a:gd name="connsiteY3" fmla="*/ 4949250 h 4949250"/>
              <a:gd name="connsiteX4" fmla="*/ 0 w 9150567"/>
              <a:gd name="connsiteY4" fmla="*/ 0 h 4949250"/>
              <a:gd name="connsiteX0" fmla="*/ 0 w 9150350"/>
              <a:gd name="connsiteY0" fmla="*/ 0 h 4949250"/>
              <a:gd name="connsiteX1" fmla="*/ 9144000 w 9150350"/>
              <a:gd name="connsiteY1" fmla="*/ 0 h 4949250"/>
              <a:gd name="connsiteX2" fmla="*/ 9150350 w 9150350"/>
              <a:gd name="connsiteY2" fmla="*/ 4591834 h 4949250"/>
              <a:gd name="connsiteX3" fmla="*/ 0 w 9150350"/>
              <a:gd name="connsiteY3" fmla="*/ 4949250 h 4949250"/>
              <a:gd name="connsiteX4" fmla="*/ 0 w 9150350"/>
              <a:gd name="connsiteY4" fmla="*/ 0 h 4949250"/>
              <a:gd name="connsiteX0" fmla="*/ 0 w 9150350"/>
              <a:gd name="connsiteY0" fmla="*/ 0 h 4949250"/>
              <a:gd name="connsiteX1" fmla="*/ 9144000 w 9150350"/>
              <a:gd name="connsiteY1" fmla="*/ 0 h 4949250"/>
              <a:gd name="connsiteX2" fmla="*/ 9150350 w 9150350"/>
              <a:gd name="connsiteY2" fmla="*/ 4591834 h 4949250"/>
              <a:gd name="connsiteX3" fmla="*/ 0 w 9150350"/>
              <a:gd name="connsiteY3" fmla="*/ 4949250 h 4949250"/>
              <a:gd name="connsiteX4" fmla="*/ 0 w 9150350"/>
              <a:gd name="connsiteY4" fmla="*/ 0 h 4949250"/>
              <a:gd name="connsiteX0" fmla="*/ 0 w 9150350"/>
              <a:gd name="connsiteY0" fmla="*/ 0 h 4949250"/>
              <a:gd name="connsiteX1" fmla="*/ 9144000 w 9150350"/>
              <a:gd name="connsiteY1" fmla="*/ 0 h 4949250"/>
              <a:gd name="connsiteX2" fmla="*/ 9150350 w 9150350"/>
              <a:gd name="connsiteY2" fmla="*/ 4712484 h 4949250"/>
              <a:gd name="connsiteX3" fmla="*/ 0 w 9150350"/>
              <a:gd name="connsiteY3" fmla="*/ 4949250 h 4949250"/>
              <a:gd name="connsiteX4" fmla="*/ 0 w 9150350"/>
              <a:gd name="connsiteY4" fmla="*/ 0 h 4949250"/>
              <a:gd name="connsiteX0" fmla="*/ 0 w 9144611"/>
              <a:gd name="connsiteY0" fmla="*/ 0 h 4949250"/>
              <a:gd name="connsiteX1" fmla="*/ 9144000 w 9144611"/>
              <a:gd name="connsiteY1" fmla="*/ 0 h 4949250"/>
              <a:gd name="connsiteX2" fmla="*/ 9144000 w 9144611"/>
              <a:gd name="connsiteY2" fmla="*/ 4579134 h 4949250"/>
              <a:gd name="connsiteX3" fmla="*/ 0 w 9144611"/>
              <a:gd name="connsiteY3" fmla="*/ 4949250 h 4949250"/>
              <a:gd name="connsiteX4" fmla="*/ 0 w 9144611"/>
              <a:gd name="connsiteY4" fmla="*/ 0 h 494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611" h="4949250">
                <a:moveTo>
                  <a:pt x="0" y="0"/>
                </a:moveTo>
                <a:lnTo>
                  <a:pt x="9144000" y="0"/>
                </a:lnTo>
                <a:cubicBezTo>
                  <a:pt x="9146117" y="1530611"/>
                  <a:pt x="9141883" y="3048523"/>
                  <a:pt x="9144000" y="4579134"/>
                </a:cubicBezTo>
                <a:lnTo>
                  <a:pt x="0" y="4949250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B4615F5-6B99-134B-BA14-F885568F7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961" y="766918"/>
            <a:ext cx="22787479" cy="265112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8533" b="1">
                <a:solidFill>
                  <a:srgbClr val="009B48"/>
                </a:solidFill>
                <a:latin typeface="+mn-lt"/>
              </a:defRPr>
            </a:lvl1pPr>
          </a:lstStyle>
          <a:p>
            <a:r>
              <a:rPr lang="nl-BE" dirty="0"/>
              <a:t>Calibri, groen, 32 pt, bold, bovenaan gelijnd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067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.2_HOOFDSTUKSLIDEb_beeld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5D3B8C94-8B99-9B45-B35D-03DB7925E8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84422" y="0"/>
            <a:ext cx="18997991" cy="13728000"/>
          </a:xfrm>
          <a:prstGeom prst="rect">
            <a:avLst/>
          </a:prstGeom>
        </p:spPr>
      </p:pic>
      <p:sp>
        <p:nvSpPr>
          <p:cNvPr id="30" name="Vrije vorm 29">
            <a:extLst>
              <a:ext uri="{FF2B5EF4-FFF2-40B4-BE49-F238E27FC236}">
                <a16:creationId xmlns:a16="http://schemas.microsoft.com/office/drawing/2014/main" id="{52F8AB80-2E91-8A42-BAD6-88AE3248B4CD}"/>
              </a:ext>
            </a:extLst>
          </p:cNvPr>
          <p:cNvSpPr/>
          <p:nvPr userDrawn="1"/>
        </p:nvSpPr>
        <p:spPr>
          <a:xfrm>
            <a:off x="0" y="0"/>
            <a:ext cx="11249982" cy="13728000"/>
          </a:xfrm>
          <a:custGeom>
            <a:avLst/>
            <a:gdLst>
              <a:gd name="connsiteX0" fmla="*/ 0 w 4219018"/>
              <a:gd name="connsiteY0" fmla="*/ 0 h 5148000"/>
              <a:gd name="connsiteX1" fmla="*/ 43532 w 4219018"/>
              <a:gd name="connsiteY1" fmla="*/ 0 h 5148000"/>
              <a:gd name="connsiteX2" fmla="*/ 456892 w 4219018"/>
              <a:gd name="connsiteY2" fmla="*/ 0 h 5148000"/>
              <a:gd name="connsiteX3" fmla="*/ 3030509 w 4219018"/>
              <a:gd name="connsiteY3" fmla="*/ 0 h 5148000"/>
              <a:gd name="connsiteX4" fmla="*/ 4219018 w 4219018"/>
              <a:gd name="connsiteY4" fmla="*/ 5148000 h 5148000"/>
              <a:gd name="connsiteX5" fmla="*/ 43532 w 4219018"/>
              <a:gd name="connsiteY5" fmla="*/ 5148000 h 5148000"/>
              <a:gd name="connsiteX6" fmla="*/ 43532 w 4219018"/>
              <a:gd name="connsiteY6" fmla="*/ 5145750 h 5148000"/>
              <a:gd name="connsiteX7" fmla="*/ 0 w 4219018"/>
              <a:gd name="connsiteY7" fmla="*/ 5145750 h 51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19018" h="5148000">
                <a:moveTo>
                  <a:pt x="0" y="0"/>
                </a:moveTo>
                <a:lnTo>
                  <a:pt x="43532" y="0"/>
                </a:lnTo>
                <a:lnTo>
                  <a:pt x="456892" y="0"/>
                </a:lnTo>
                <a:lnTo>
                  <a:pt x="3030509" y="0"/>
                </a:lnTo>
                <a:lnTo>
                  <a:pt x="4219018" y="5148000"/>
                </a:lnTo>
                <a:lnTo>
                  <a:pt x="43532" y="5148000"/>
                </a:lnTo>
                <a:lnTo>
                  <a:pt x="43532" y="5145750"/>
                </a:lnTo>
                <a:lnTo>
                  <a:pt x="0" y="5145750"/>
                </a:lnTo>
                <a:close/>
              </a:path>
            </a:pathLst>
          </a:custGeom>
          <a:solidFill>
            <a:srgbClr val="009B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2799"/>
          </a:p>
        </p:txBody>
      </p:sp>
      <p:pic>
        <p:nvPicPr>
          <p:cNvPr id="13" name="Afbeelding 9" descr="Afbeelding 9">
            <a:extLst>
              <a:ext uri="{FF2B5EF4-FFF2-40B4-BE49-F238E27FC236}">
                <a16:creationId xmlns:a16="http://schemas.microsoft.com/office/drawing/2014/main" id="{1D123B33-6F37-E44A-9769-4C54430932E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2343" y="11574680"/>
            <a:ext cx="7969935" cy="1212896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itel 15">
            <a:extLst>
              <a:ext uri="{FF2B5EF4-FFF2-40B4-BE49-F238E27FC236}">
                <a16:creationId xmlns:a16="http://schemas.microsoft.com/office/drawing/2014/main" id="{8D412413-6DE4-3346-A57B-D0E6F35A8A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50473" y="3872854"/>
            <a:ext cx="8643637" cy="1754325"/>
          </a:xfrm>
          <a:prstGeom prst="rect">
            <a:avLst/>
          </a:prstGeom>
          <a:solidFill>
            <a:srgbClr val="009B48"/>
          </a:solidFill>
        </p:spPr>
        <p:txBody>
          <a:bodyPr wrap="none" lIns="72000" tIns="0" rIns="72000" bIns="0">
            <a:spAutoFit/>
          </a:bodyPr>
          <a:lstStyle>
            <a:lvl1pPr>
              <a:lnSpc>
                <a:spcPct val="95000"/>
              </a:lnSpc>
              <a:defRPr sz="11999" b="1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Hier komt de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82DECE7-57CE-9B48-9B4C-12ABC02431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50473" y="7674757"/>
            <a:ext cx="6852495" cy="1661995"/>
          </a:xfrm>
          <a:prstGeom prst="rect">
            <a:avLst/>
          </a:prstGeom>
          <a:solidFill>
            <a:srgbClr val="009B48"/>
          </a:solidFill>
        </p:spPr>
        <p:txBody>
          <a:bodyPr wrap="none" lIns="72000" tIns="0" rIns="72000" bIns="0">
            <a:spAutoFit/>
          </a:bodyPr>
          <a:lstStyle>
            <a:lvl1pPr marL="0" indent="0">
              <a:buNone/>
              <a:defRPr sz="11999" b="1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hoofdstuk</a:t>
            </a:r>
          </a:p>
        </p:txBody>
      </p: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691841E9-5870-384E-91B6-0010CB1CC94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50473" y="5817571"/>
            <a:ext cx="8068134" cy="1661995"/>
          </a:xfrm>
          <a:prstGeom prst="rect">
            <a:avLst/>
          </a:prstGeom>
          <a:solidFill>
            <a:srgbClr val="009B48"/>
          </a:solidFill>
        </p:spPr>
        <p:txBody>
          <a:bodyPr wrap="square" lIns="72000" tIns="0" rIns="72000" bIns="0" anchor="ctr" anchorCtr="0">
            <a:spAutoFit/>
          </a:bodyPr>
          <a:lstStyle>
            <a:lvl1pPr marL="0" indent="0">
              <a:buNone/>
              <a:defRPr sz="11999" b="1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 van het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F57BDCEF-E9AD-444F-8FA4-703E11D36A0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1273318" y="9014373"/>
            <a:ext cx="2280378" cy="377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729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_TEKSTSLIDE_titel boven (zonder teks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A0D22A14-9FD3-3348-A0B2-C585295D1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961" y="766919"/>
            <a:ext cx="22787479" cy="124980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8533" b="1">
                <a:solidFill>
                  <a:srgbClr val="009B48"/>
                </a:solidFill>
                <a:latin typeface="+mn-lt"/>
              </a:defRPr>
            </a:lvl1pPr>
          </a:lstStyle>
          <a:p>
            <a:r>
              <a:rPr lang="nl-BE" dirty="0"/>
              <a:t>Calibri, groen, 32 pt, bold, bovenaan gelijnd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917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2_TEKSTSLIDE (titel boven + teks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A0D22A14-9FD3-3348-A0B2-C585295D1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961" y="766919"/>
            <a:ext cx="22787479" cy="124980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8533" b="1">
                <a:solidFill>
                  <a:srgbClr val="009B48"/>
                </a:solidFill>
                <a:latin typeface="+mn-lt"/>
              </a:defRPr>
            </a:lvl1pPr>
          </a:lstStyle>
          <a:p>
            <a:r>
              <a:rPr lang="nl-BE" dirty="0"/>
              <a:t>Calibri, groen, 32 pt, bold, bovenaan gelijnd</a:t>
            </a:r>
            <a:endParaRPr lang="en-US" dirty="0"/>
          </a:p>
        </p:txBody>
      </p:sp>
      <p:sp>
        <p:nvSpPr>
          <p:cNvPr id="3" name="Tijdelijke aanduiding voor tekst 4">
            <a:extLst>
              <a:ext uri="{FF2B5EF4-FFF2-40B4-BE49-F238E27FC236}">
                <a16:creationId xmlns:a16="http://schemas.microsoft.com/office/drawing/2014/main" id="{D7E9FAB7-9770-424C-9513-3980BA23BB0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24960" y="3630936"/>
            <a:ext cx="21319519" cy="7782133"/>
          </a:xfrm>
          <a:prstGeom prst="rect">
            <a:avLst/>
          </a:prstGeom>
        </p:spPr>
        <p:txBody>
          <a:bodyPr lIns="0" tIns="0" rIns="0" bIns="0"/>
          <a:lstStyle>
            <a:lvl1pPr>
              <a:defRPr sz="5333">
                <a:solidFill>
                  <a:srgbClr val="535353"/>
                </a:solidFill>
              </a:defRPr>
            </a:lvl1pPr>
            <a:lvl2pPr>
              <a:defRPr sz="4800">
                <a:solidFill>
                  <a:srgbClr val="535353"/>
                </a:solidFill>
              </a:defRPr>
            </a:lvl2pPr>
            <a:lvl3pPr>
              <a:defRPr sz="4266">
                <a:solidFill>
                  <a:srgbClr val="535353"/>
                </a:solidFill>
              </a:defRPr>
            </a:lvl3pPr>
          </a:lstStyle>
          <a:p>
            <a:r>
              <a:rPr lang="nl-BE" dirty="0"/>
              <a:t>Calibri antraciet grijs, 20 pt</a:t>
            </a:r>
          </a:p>
          <a:p>
            <a:pPr lvl="1"/>
            <a:r>
              <a:rPr lang="nl-BE" dirty="0"/>
              <a:t>Calibri, antractiet grijs, 18 pt</a:t>
            </a:r>
          </a:p>
          <a:p>
            <a:pPr lvl="2"/>
            <a:r>
              <a:rPr lang="nl-BE" dirty="0"/>
              <a:t>Calibri, antraciet grijs, 16 pt </a:t>
            </a:r>
          </a:p>
        </p:txBody>
      </p:sp>
    </p:spTree>
    <p:extLst>
      <p:ext uri="{BB962C8B-B14F-4D97-AF65-F5344CB8AC3E}">
        <p14:creationId xmlns:p14="http://schemas.microsoft.com/office/powerpoint/2010/main" val="1800095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3_TEKSTLIDE (tekst links + beeld rech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8EB865A-83CF-BE40-9441-6A22E8563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961" y="766918"/>
            <a:ext cx="22787479" cy="265112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8533" b="1">
                <a:solidFill>
                  <a:srgbClr val="009B48"/>
                </a:solidFill>
                <a:latin typeface="+mn-lt"/>
              </a:defRPr>
            </a:lvl1pPr>
          </a:lstStyle>
          <a:p>
            <a:r>
              <a:rPr lang="nl-BE" dirty="0"/>
              <a:t>Calibri, groen, 32 pt, bold, bovenaan gelijnd</a:t>
            </a:r>
            <a:endParaRPr lang="en-US" dirty="0"/>
          </a:p>
        </p:txBody>
      </p:sp>
      <p:sp>
        <p:nvSpPr>
          <p:cNvPr id="6" name="Tijdelijke aanduiding voor afbeelding 8">
            <a:extLst>
              <a:ext uri="{FF2B5EF4-FFF2-40B4-BE49-F238E27FC236}">
                <a16:creationId xmlns:a16="http://schemas.microsoft.com/office/drawing/2014/main" id="{28834C2F-D4D2-F84E-AB9B-8484E82F57FB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12191208" y="3630936"/>
            <a:ext cx="11421233" cy="77821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" name="Tijdelijke aanduiding voor tekst 4">
            <a:extLst>
              <a:ext uri="{FF2B5EF4-FFF2-40B4-BE49-F238E27FC236}">
                <a16:creationId xmlns:a16="http://schemas.microsoft.com/office/drawing/2014/main" id="{E38BDBCA-38FC-7E40-8AC2-3C46ADC4829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24960" y="3630936"/>
            <a:ext cx="10739754" cy="7782133"/>
          </a:xfrm>
          <a:prstGeom prst="rect">
            <a:avLst/>
          </a:prstGeom>
        </p:spPr>
        <p:txBody>
          <a:bodyPr lIns="0" tIns="0" rIns="0" bIns="0"/>
          <a:lstStyle>
            <a:lvl1pPr>
              <a:defRPr sz="5333">
                <a:solidFill>
                  <a:srgbClr val="535353"/>
                </a:solidFill>
              </a:defRPr>
            </a:lvl1pPr>
            <a:lvl2pPr>
              <a:defRPr sz="4800">
                <a:solidFill>
                  <a:srgbClr val="535353"/>
                </a:solidFill>
              </a:defRPr>
            </a:lvl2pPr>
            <a:lvl3pPr>
              <a:defRPr sz="4266">
                <a:solidFill>
                  <a:srgbClr val="535353"/>
                </a:solidFill>
              </a:defRPr>
            </a:lvl3pPr>
          </a:lstStyle>
          <a:p>
            <a:r>
              <a:rPr lang="nl-BE" dirty="0"/>
              <a:t>Calibri antraciet grijs, 20 pt</a:t>
            </a:r>
          </a:p>
          <a:p>
            <a:pPr lvl="1"/>
            <a:r>
              <a:rPr lang="nl-BE" dirty="0"/>
              <a:t>Calibri, antractiet grijs, 18 pt</a:t>
            </a:r>
          </a:p>
          <a:p>
            <a:pPr lvl="2"/>
            <a:r>
              <a:rPr lang="nl-BE" dirty="0"/>
              <a:t>Calibri, antraciet grijs, 16 pt </a:t>
            </a:r>
          </a:p>
        </p:txBody>
      </p:sp>
    </p:spTree>
    <p:extLst>
      <p:ext uri="{BB962C8B-B14F-4D97-AF65-F5344CB8AC3E}">
        <p14:creationId xmlns:p14="http://schemas.microsoft.com/office/powerpoint/2010/main" val="957200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4_TEKSTLIDE (tekst rechts + beeld link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8EB865A-83CF-BE40-9441-6A22E8563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961" y="766918"/>
            <a:ext cx="22787479" cy="265112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8533" b="1">
                <a:solidFill>
                  <a:srgbClr val="009B48"/>
                </a:solidFill>
                <a:latin typeface="+mn-lt"/>
              </a:defRPr>
            </a:lvl1pPr>
          </a:lstStyle>
          <a:p>
            <a:r>
              <a:rPr lang="nl-BE" dirty="0"/>
              <a:t>Calibri, groen, 32 pt, bold, bovenaan gelijnd</a:t>
            </a:r>
            <a:endParaRPr lang="en-US" dirty="0"/>
          </a:p>
        </p:txBody>
      </p:sp>
      <p:sp>
        <p:nvSpPr>
          <p:cNvPr id="6" name="Tijdelijke aanduiding voor afbeelding 8">
            <a:extLst>
              <a:ext uri="{FF2B5EF4-FFF2-40B4-BE49-F238E27FC236}">
                <a16:creationId xmlns:a16="http://schemas.microsoft.com/office/drawing/2014/main" id="{28834C2F-D4D2-F84E-AB9B-8484E82F57FB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808026" y="3630936"/>
            <a:ext cx="11421233" cy="77821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" name="Tijdelijke aanduiding voor tekst 4">
            <a:extLst>
              <a:ext uri="{FF2B5EF4-FFF2-40B4-BE49-F238E27FC236}">
                <a16:creationId xmlns:a16="http://schemas.microsoft.com/office/drawing/2014/main" id="{E38BDBCA-38FC-7E40-8AC2-3C46ADC4829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884898" y="3630936"/>
            <a:ext cx="10739754" cy="7782133"/>
          </a:xfrm>
          <a:prstGeom prst="rect">
            <a:avLst/>
          </a:prstGeom>
        </p:spPr>
        <p:txBody>
          <a:bodyPr lIns="0" tIns="0" rIns="0" bIns="0"/>
          <a:lstStyle>
            <a:lvl1pPr>
              <a:defRPr sz="5333">
                <a:solidFill>
                  <a:srgbClr val="535353"/>
                </a:solidFill>
              </a:defRPr>
            </a:lvl1pPr>
            <a:lvl2pPr>
              <a:defRPr sz="4800">
                <a:solidFill>
                  <a:srgbClr val="535353"/>
                </a:solidFill>
              </a:defRPr>
            </a:lvl2pPr>
            <a:lvl3pPr>
              <a:defRPr sz="4266">
                <a:solidFill>
                  <a:srgbClr val="535353"/>
                </a:solidFill>
              </a:defRPr>
            </a:lvl3pPr>
          </a:lstStyle>
          <a:p>
            <a:r>
              <a:rPr lang="nl-BE" dirty="0"/>
              <a:t>Calibri antraciet grijs, 20 pt</a:t>
            </a:r>
          </a:p>
          <a:p>
            <a:pPr lvl="1"/>
            <a:r>
              <a:rPr lang="nl-BE" dirty="0"/>
              <a:t>Calibri, antractiet grijs, 18 pt</a:t>
            </a:r>
          </a:p>
          <a:p>
            <a:pPr lvl="2"/>
            <a:r>
              <a:rPr lang="nl-BE" dirty="0"/>
              <a:t>Calibri, antraciet grijs, 16 pt </a:t>
            </a:r>
          </a:p>
        </p:txBody>
      </p:sp>
    </p:spTree>
    <p:extLst>
      <p:ext uri="{BB962C8B-B14F-4D97-AF65-F5344CB8AC3E}">
        <p14:creationId xmlns:p14="http://schemas.microsoft.com/office/powerpoint/2010/main" val="1920872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7_beeld + titel bov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ep 7">
            <a:extLst>
              <a:ext uri="{FF2B5EF4-FFF2-40B4-BE49-F238E27FC236}">
                <a16:creationId xmlns:a16="http://schemas.microsoft.com/office/drawing/2014/main" id="{8699D37E-75D0-9F40-A620-6BB95212E2C7}"/>
              </a:ext>
            </a:extLst>
          </p:cNvPr>
          <p:cNvGrpSpPr/>
          <p:nvPr userDrawn="1"/>
        </p:nvGrpSpPr>
        <p:grpSpPr>
          <a:xfrm>
            <a:off x="-3" y="12174055"/>
            <a:ext cx="24398492" cy="1541955"/>
            <a:chOff x="0" y="0"/>
            <a:chExt cx="9150029" cy="578232"/>
          </a:xfrm>
        </p:grpSpPr>
        <p:sp>
          <p:nvSpPr>
            <p:cNvPr id="9" name="Handmatige invoer 1">
              <a:extLst>
                <a:ext uri="{FF2B5EF4-FFF2-40B4-BE49-F238E27FC236}">
                  <a16:creationId xmlns:a16="http://schemas.microsoft.com/office/drawing/2014/main" id="{A96ED7FB-0853-624B-8178-A2FDD80EE631}"/>
                </a:ext>
              </a:extLst>
            </p:cNvPr>
            <p:cNvSpPr/>
            <p:nvPr/>
          </p:nvSpPr>
          <p:spPr>
            <a:xfrm>
              <a:off x="0" y="-1"/>
              <a:ext cx="9150030" cy="578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3695"/>
                  </a:moveTo>
                  <a:cubicBezTo>
                    <a:pt x="7236" y="10222"/>
                    <a:pt x="14364" y="3474"/>
                    <a:pt x="21600" y="0"/>
                  </a:cubicBezTo>
                  <a:cubicBezTo>
                    <a:pt x="21591" y="8058"/>
                    <a:pt x="21596" y="13542"/>
                    <a:pt x="21587" y="21600"/>
                  </a:cubicBezTo>
                  <a:lnTo>
                    <a:pt x="0" y="21600"/>
                  </a:lnTo>
                  <a:lnTo>
                    <a:pt x="0" y="13695"/>
                  </a:lnTo>
                  <a:close/>
                </a:path>
              </a:pathLst>
            </a:custGeom>
            <a:solidFill>
              <a:srgbClr val="009B4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2799"/>
            </a:p>
          </p:txBody>
        </p:sp>
        <p:pic>
          <p:nvPicPr>
            <p:cNvPr id="10" name="Afbeelding 8" descr="Afbeelding 8">
              <a:extLst>
                <a:ext uri="{FF2B5EF4-FFF2-40B4-BE49-F238E27FC236}">
                  <a16:creationId xmlns:a16="http://schemas.microsoft.com/office/drawing/2014/main" id="{0E35ABCC-37C2-2141-9CDE-72D6F8433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2257" y="197530"/>
              <a:ext cx="2008633" cy="3056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9" name="Tijdelijke aanduiding voor afbeelding 18">
            <a:extLst>
              <a:ext uri="{FF2B5EF4-FFF2-40B4-BE49-F238E27FC236}">
                <a16:creationId xmlns:a16="http://schemas.microsoft.com/office/drawing/2014/main" id="{0C6DC67E-A4A8-8046-9F48-8618BD576C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24384042" cy="13198000"/>
          </a:xfrm>
          <a:custGeom>
            <a:avLst/>
            <a:gdLst>
              <a:gd name="connsiteX0" fmla="*/ 0 w 9144000"/>
              <a:gd name="connsiteY0" fmla="*/ 0 h 4949250"/>
              <a:gd name="connsiteX1" fmla="*/ 9144000 w 9144000"/>
              <a:gd name="connsiteY1" fmla="*/ 0 h 4949250"/>
              <a:gd name="connsiteX2" fmla="*/ 9144000 w 9144000"/>
              <a:gd name="connsiteY2" fmla="*/ 4629934 h 4949250"/>
              <a:gd name="connsiteX3" fmla="*/ 0 w 9144000"/>
              <a:gd name="connsiteY3" fmla="*/ 4949250 h 4949250"/>
              <a:gd name="connsiteX0" fmla="*/ 0 w 9150350"/>
              <a:gd name="connsiteY0" fmla="*/ 0 h 4949250"/>
              <a:gd name="connsiteX1" fmla="*/ 9144000 w 9150350"/>
              <a:gd name="connsiteY1" fmla="*/ 0 h 4949250"/>
              <a:gd name="connsiteX2" fmla="*/ 9150350 w 9150350"/>
              <a:gd name="connsiteY2" fmla="*/ 4591834 h 4949250"/>
              <a:gd name="connsiteX3" fmla="*/ 0 w 9150350"/>
              <a:gd name="connsiteY3" fmla="*/ 4949250 h 4949250"/>
              <a:gd name="connsiteX4" fmla="*/ 0 w 9150350"/>
              <a:gd name="connsiteY4" fmla="*/ 0 h 4949250"/>
              <a:gd name="connsiteX0" fmla="*/ 0 w 9150567"/>
              <a:gd name="connsiteY0" fmla="*/ 0 h 4949250"/>
              <a:gd name="connsiteX1" fmla="*/ 9144000 w 9150567"/>
              <a:gd name="connsiteY1" fmla="*/ 0 h 4949250"/>
              <a:gd name="connsiteX2" fmla="*/ 9150350 w 9150567"/>
              <a:gd name="connsiteY2" fmla="*/ 4591834 h 4949250"/>
              <a:gd name="connsiteX3" fmla="*/ 0 w 9150567"/>
              <a:gd name="connsiteY3" fmla="*/ 4949250 h 4949250"/>
              <a:gd name="connsiteX4" fmla="*/ 0 w 9150567"/>
              <a:gd name="connsiteY4" fmla="*/ 0 h 4949250"/>
              <a:gd name="connsiteX0" fmla="*/ 0 w 9150350"/>
              <a:gd name="connsiteY0" fmla="*/ 0 h 4949250"/>
              <a:gd name="connsiteX1" fmla="*/ 9144000 w 9150350"/>
              <a:gd name="connsiteY1" fmla="*/ 0 h 4949250"/>
              <a:gd name="connsiteX2" fmla="*/ 9150350 w 9150350"/>
              <a:gd name="connsiteY2" fmla="*/ 4591834 h 4949250"/>
              <a:gd name="connsiteX3" fmla="*/ 0 w 9150350"/>
              <a:gd name="connsiteY3" fmla="*/ 4949250 h 4949250"/>
              <a:gd name="connsiteX4" fmla="*/ 0 w 9150350"/>
              <a:gd name="connsiteY4" fmla="*/ 0 h 4949250"/>
              <a:gd name="connsiteX0" fmla="*/ 0 w 9150350"/>
              <a:gd name="connsiteY0" fmla="*/ 0 h 4949250"/>
              <a:gd name="connsiteX1" fmla="*/ 9144000 w 9150350"/>
              <a:gd name="connsiteY1" fmla="*/ 0 h 4949250"/>
              <a:gd name="connsiteX2" fmla="*/ 9150350 w 9150350"/>
              <a:gd name="connsiteY2" fmla="*/ 4591834 h 4949250"/>
              <a:gd name="connsiteX3" fmla="*/ 0 w 9150350"/>
              <a:gd name="connsiteY3" fmla="*/ 4949250 h 4949250"/>
              <a:gd name="connsiteX4" fmla="*/ 0 w 9150350"/>
              <a:gd name="connsiteY4" fmla="*/ 0 h 4949250"/>
              <a:gd name="connsiteX0" fmla="*/ 0 w 9150350"/>
              <a:gd name="connsiteY0" fmla="*/ 0 h 4949250"/>
              <a:gd name="connsiteX1" fmla="*/ 9144000 w 9150350"/>
              <a:gd name="connsiteY1" fmla="*/ 0 h 4949250"/>
              <a:gd name="connsiteX2" fmla="*/ 9150350 w 9150350"/>
              <a:gd name="connsiteY2" fmla="*/ 4712484 h 4949250"/>
              <a:gd name="connsiteX3" fmla="*/ 0 w 9150350"/>
              <a:gd name="connsiteY3" fmla="*/ 4949250 h 4949250"/>
              <a:gd name="connsiteX4" fmla="*/ 0 w 9150350"/>
              <a:gd name="connsiteY4" fmla="*/ 0 h 4949250"/>
              <a:gd name="connsiteX0" fmla="*/ 0 w 9144611"/>
              <a:gd name="connsiteY0" fmla="*/ 0 h 4949250"/>
              <a:gd name="connsiteX1" fmla="*/ 9144000 w 9144611"/>
              <a:gd name="connsiteY1" fmla="*/ 0 h 4949250"/>
              <a:gd name="connsiteX2" fmla="*/ 9144000 w 9144611"/>
              <a:gd name="connsiteY2" fmla="*/ 4579134 h 4949250"/>
              <a:gd name="connsiteX3" fmla="*/ 0 w 9144611"/>
              <a:gd name="connsiteY3" fmla="*/ 4949250 h 4949250"/>
              <a:gd name="connsiteX4" fmla="*/ 0 w 9144611"/>
              <a:gd name="connsiteY4" fmla="*/ 0 h 494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611" h="4949250">
                <a:moveTo>
                  <a:pt x="0" y="0"/>
                </a:moveTo>
                <a:lnTo>
                  <a:pt x="9144000" y="0"/>
                </a:lnTo>
                <a:cubicBezTo>
                  <a:pt x="9146117" y="1530611"/>
                  <a:pt x="9141883" y="3048523"/>
                  <a:pt x="9144000" y="4579134"/>
                </a:cubicBezTo>
                <a:lnTo>
                  <a:pt x="0" y="4949250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B4615F5-6B99-134B-BA14-F885568F7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961" y="766918"/>
            <a:ext cx="22787479" cy="265112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8533" b="1">
                <a:solidFill>
                  <a:srgbClr val="009B48"/>
                </a:solidFill>
                <a:latin typeface="+mn-lt"/>
              </a:defRPr>
            </a:lvl1pPr>
          </a:lstStyle>
          <a:p>
            <a:r>
              <a:rPr lang="nl-BE" dirty="0"/>
              <a:t>Calibri, groen, 32 pt, bold, bovenaan gelijnd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7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8_beeld + titel mid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ep 7">
            <a:extLst>
              <a:ext uri="{FF2B5EF4-FFF2-40B4-BE49-F238E27FC236}">
                <a16:creationId xmlns:a16="http://schemas.microsoft.com/office/drawing/2014/main" id="{8699D37E-75D0-9F40-A620-6BB95212E2C7}"/>
              </a:ext>
            </a:extLst>
          </p:cNvPr>
          <p:cNvGrpSpPr/>
          <p:nvPr userDrawn="1"/>
        </p:nvGrpSpPr>
        <p:grpSpPr>
          <a:xfrm>
            <a:off x="-3" y="12174055"/>
            <a:ext cx="24398492" cy="1541955"/>
            <a:chOff x="0" y="0"/>
            <a:chExt cx="9150029" cy="578232"/>
          </a:xfrm>
        </p:grpSpPr>
        <p:sp>
          <p:nvSpPr>
            <p:cNvPr id="9" name="Handmatige invoer 1">
              <a:extLst>
                <a:ext uri="{FF2B5EF4-FFF2-40B4-BE49-F238E27FC236}">
                  <a16:creationId xmlns:a16="http://schemas.microsoft.com/office/drawing/2014/main" id="{A96ED7FB-0853-624B-8178-A2FDD80EE631}"/>
                </a:ext>
              </a:extLst>
            </p:cNvPr>
            <p:cNvSpPr/>
            <p:nvPr/>
          </p:nvSpPr>
          <p:spPr>
            <a:xfrm>
              <a:off x="0" y="-1"/>
              <a:ext cx="9150030" cy="578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3695"/>
                  </a:moveTo>
                  <a:cubicBezTo>
                    <a:pt x="7236" y="10222"/>
                    <a:pt x="14364" y="3474"/>
                    <a:pt x="21600" y="0"/>
                  </a:cubicBezTo>
                  <a:cubicBezTo>
                    <a:pt x="21591" y="8058"/>
                    <a:pt x="21596" y="13542"/>
                    <a:pt x="21587" y="21600"/>
                  </a:cubicBezTo>
                  <a:lnTo>
                    <a:pt x="0" y="21600"/>
                  </a:lnTo>
                  <a:lnTo>
                    <a:pt x="0" y="13695"/>
                  </a:lnTo>
                  <a:close/>
                </a:path>
              </a:pathLst>
            </a:custGeom>
            <a:solidFill>
              <a:srgbClr val="009B4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2799"/>
            </a:p>
          </p:txBody>
        </p:sp>
        <p:pic>
          <p:nvPicPr>
            <p:cNvPr id="10" name="Afbeelding 8" descr="Afbeelding 8">
              <a:extLst>
                <a:ext uri="{FF2B5EF4-FFF2-40B4-BE49-F238E27FC236}">
                  <a16:creationId xmlns:a16="http://schemas.microsoft.com/office/drawing/2014/main" id="{0E35ABCC-37C2-2141-9CDE-72D6F8433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2257" y="197530"/>
              <a:ext cx="2008633" cy="3056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9" name="Tijdelijke aanduiding voor afbeelding 18">
            <a:extLst>
              <a:ext uri="{FF2B5EF4-FFF2-40B4-BE49-F238E27FC236}">
                <a16:creationId xmlns:a16="http://schemas.microsoft.com/office/drawing/2014/main" id="{0C6DC67E-A4A8-8046-9F48-8618BD576C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24384042" cy="13198000"/>
          </a:xfrm>
          <a:custGeom>
            <a:avLst/>
            <a:gdLst>
              <a:gd name="connsiteX0" fmla="*/ 0 w 9144000"/>
              <a:gd name="connsiteY0" fmla="*/ 0 h 4949250"/>
              <a:gd name="connsiteX1" fmla="*/ 9144000 w 9144000"/>
              <a:gd name="connsiteY1" fmla="*/ 0 h 4949250"/>
              <a:gd name="connsiteX2" fmla="*/ 9144000 w 9144000"/>
              <a:gd name="connsiteY2" fmla="*/ 4629934 h 4949250"/>
              <a:gd name="connsiteX3" fmla="*/ 0 w 9144000"/>
              <a:gd name="connsiteY3" fmla="*/ 4949250 h 4949250"/>
              <a:gd name="connsiteX0" fmla="*/ 0 w 9150350"/>
              <a:gd name="connsiteY0" fmla="*/ 0 h 4949250"/>
              <a:gd name="connsiteX1" fmla="*/ 9144000 w 9150350"/>
              <a:gd name="connsiteY1" fmla="*/ 0 h 4949250"/>
              <a:gd name="connsiteX2" fmla="*/ 9150350 w 9150350"/>
              <a:gd name="connsiteY2" fmla="*/ 4591834 h 4949250"/>
              <a:gd name="connsiteX3" fmla="*/ 0 w 9150350"/>
              <a:gd name="connsiteY3" fmla="*/ 4949250 h 4949250"/>
              <a:gd name="connsiteX4" fmla="*/ 0 w 9150350"/>
              <a:gd name="connsiteY4" fmla="*/ 0 h 4949250"/>
              <a:gd name="connsiteX0" fmla="*/ 0 w 9150567"/>
              <a:gd name="connsiteY0" fmla="*/ 0 h 4949250"/>
              <a:gd name="connsiteX1" fmla="*/ 9144000 w 9150567"/>
              <a:gd name="connsiteY1" fmla="*/ 0 h 4949250"/>
              <a:gd name="connsiteX2" fmla="*/ 9150350 w 9150567"/>
              <a:gd name="connsiteY2" fmla="*/ 4591834 h 4949250"/>
              <a:gd name="connsiteX3" fmla="*/ 0 w 9150567"/>
              <a:gd name="connsiteY3" fmla="*/ 4949250 h 4949250"/>
              <a:gd name="connsiteX4" fmla="*/ 0 w 9150567"/>
              <a:gd name="connsiteY4" fmla="*/ 0 h 4949250"/>
              <a:gd name="connsiteX0" fmla="*/ 0 w 9150350"/>
              <a:gd name="connsiteY0" fmla="*/ 0 h 4949250"/>
              <a:gd name="connsiteX1" fmla="*/ 9144000 w 9150350"/>
              <a:gd name="connsiteY1" fmla="*/ 0 h 4949250"/>
              <a:gd name="connsiteX2" fmla="*/ 9150350 w 9150350"/>
              <a:gd name="connsiteY2" fmla="*/ 4591834 h 4949250"/>
              <a:gd name="connsiteX3" fmla="*/ 0 w 9150350"/>
              <a:gd name="connsiteY3" fmla="*/ 4949250 h 4949250"/>
              <a:gd name="connsiteX4" fmla="*/ 0 w 9150350"/>
              <a:gd name="connsiteY4" fmla="*/ 0 h 4949250"/>
              <a:gd name="connsiteX0" fmla="*/ 0 w 9150350"/>
              <a:gd name="connsiteY0" fmla="*/ 0 h 4949250"/>
              <a:gd name="connsiteX1" fmla="*/ 9144000 w 9150350"/>
              <a:gd name="connsiteY1" fmla="*/ 0 h 4949250"/>
              <a:gd name="connsiteX2" fmla="*/ 9150350 w 9150350"/>
              <a:gd name="connsiteY2" fmla="*/ 4591834 h 4949250"/>
              <a:gd name="connsiteX3" fmla="*/ 0 w 9150350"/>
              <a:gd name="connsiteY3" fmla="*/ 4949250 h 4949250"/>
              <a:gd name="connsiteX4" fmla="*/ 0 w 9150350"/>
              <a:gd name="connsiteY4" fmla="*/ 0 h 4949250"/>
              <a:gd name="connsiteX0" fmla="*/ 0 w 9150350"/>
              <a:gd name="connsiteY0" fmla="*/ 0 h 4949250"/>
              <a:gd name="connsiteX1" fmla="*/ 9144000 w 9150350"/>
              <a:gd name="connsiteY1" fmla="*/ 0 h 4949250"/>
              <a:gd name="connsiteX2" fmla="*/ 9150350 w 9150350"/>
              <a:gd name="connsiteY2" fmla="*/ 4712484 h 4949250"/>
              <a:gd name="connsiteX3" fmla="*/ 0 w 9150350"/>
              <a:gd name="connsiteY3" fmla="*/ 4949250 h 4949250"/>
              <a:gd name="connsiteX4" fmla="*/ 0 w 9150350"/>
              <a:gd name="connsiteY4" fmla="*/ 0 h 4949250"/>
              <a:gd name="connsiteX0" fmla="*/ 0 w 9144611"/>
              <a:gd name="connsiteY0" fmla="*/ 0 h 4949250"/>
              <a:gd name="connsiteX1" fmla="*/ 9144000 w 9144611"/>
              <a:gd name="connsiteY1" fmla="*/ 0 h 4949250"/>
              <a:gd name="connsiteX2" fmla="*/ 9144000 w 9144611"/>
              <a:gd name="connsiteY2" fmla="*/ 4579134 h 4949250"/>
              <a:gd name="connsiteX3" fmla="*/ 0 w 9144611"/>
              <a:gd name="connsiteY3" fmla="*/ 4949250 h 4949250"/>
              <a:gd name="connsiteX4" fmla="*/ 0 w 9144611"/>
              <a:gd name="connsiteY4" fmla="*/ 0 h 494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611" h="4949250">
                <a:moveTo>
                  <a:pt x="0" y="0"/>
                </a:moveTo>
                <a:lnTo>
                  <a:pt x="9144000" y="0"/>
                </a:lnTo>
                <a:cubicBezTo>
                  <a:pt x="9146117" y="1530611"/>
                  <a:pt x="9141883" y="3048523"/>
                  <a:pt x="9144000" y="4579134"/>
                </a:cubicBezTo>
                <a:lnTo>
                  <a:pt x="0" y="4949250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 dirty="0"/>
          </a:p>
        </p:txBody>
      </p:sp>
      <p:sp>
        <p:nvSpPr>
          <p:cNvPr id="12" name="Title Text">
            <a:extLst>
              <a:ext uri="{FF2B5EF4-FFF2-40B4-BE49-F238E27FC236}">
                <a16:creationId xmlns:a16="http://schemas.microsoft.com/office/drawing/2014/main" id="{878582A4-FFFA-4997-8F8D-897F84FF3417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824960" y="2271521"/>
            <a:ext cx="19310727" cy="4775203"/>
          </a:xfrm>
          <a:prstGeom prst="rect">
            <a:avLst/>
          </a:prstGeom>
        </p:spPr>
        <p:txBody>
          <a:bodyPr lIns="0" tIns="0" rIns="0" bIns="0" anchor="b"/>
          <a:lstStyle>
            <a:lvl1pPr marL="0" indent="-575961">
              <a:defRPr sz="8533" b="1">
                <a:solidFill>
                  <a:srgbClr val="009B48"/>
                </a:solidFill>
                <a:latin typeface="+mn-lt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3" name="Body Level One…">
            <a:extLst>
              <a:ext uri="{FF2B5EF4-FFF2-40B4-BE49-F238E27FC236}">
                <a16:creationId xmlns:a16="http://schemas.microsoft.com/office/drawing/2014/main" id="{4F59F970-9325-4A64-BCC3-0C171A52AF71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24960" y="7097616"/>
            <a:ext cx="15853981" cy="1920000"/>
          </a:xfrm>
          <a:prstGeom prst="rect">
            <a:avLst/>
          </a:prstGeom>
        </p:spPr>
        <p:txBody>
          <a:bodyPr lIns="0" tIns="0" rIns="0" bIns="46800"/>
          <a:lstStyle>
            <a:lvl1pPr marL="0" indent="0">
              <a:buSzTx/>
              <a:buFontTx/>
              <a:buNone/>
              <a:defRPr sz="5333" b="1">
                <a:solidFill>
                  <a:srgbClr val="009B48"/>
                </a:solidFill>
                <a:latin typeface="+mn-lt"/>
              </a:defRPr>
            </a:lvl1pPr>
            <a:lvl2pPr marL="0" indent="914343">
              <a:buSzTx/>
              <a:buFontTx/>
              <a:buNone/>
              <a:defRPr sz="4800" b="0">
                <a:solidFill>
                  <a:srgbClr val="009B48"/>
                </a:solidFill>
                <a:latin typeface="+mn-lt"/>
              </a:defRPr>
            </a:lvl2pPr>
            <a:lvl3pPr marL="0" indent="1828686">
              <a:buSzTx/>
              <a:buFontTx/>
              <a:buNone/>
              <a:defRPr sz="4000" b="0">
                <a:solidFill>
                  <a:srgbClr val="009B48"/>
                </a:solidFill>
                <a:latin typeface="+mn-lt"/>
              </a:defRPr>
            </a:lvl3pPr>
            <a:lvl4pPr marL="0" indent="2743029">
              <a:buSzTx/>
              <a:buFontTx/>
              <a:buNone/>
              <a:defRPr sz="3733" b="0">
                <a:solidFill>
                  <a:srgbClr val="009B48"/>
                </a:solidFill>
                <a:latin typeface="+mn-lt"/>
              </a:defRPr>
            </a:lvl4pPr>
            <a:lvl5pPr marL="0" indent="3657371">
              <a:buSzTx/>
              <a:buFontTx/>
              <a:buNone/>
              <a:defRPr sz="3200" b="0">
                <a:solidFill>
                  <a:srgbClr val="009B48"/>
                </a:solidFill>
                <a:latin typeface="+mn-lt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736034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9" descr="Afbeelding 9">
            <a:extLst>
              <a:ext uri="{FF2B5EF4-FFF2-40B4-BE49-F238E27FC236}">
                <a16:creationId xmlns:a16="http://schemas.microsoft.com/office/drawing/2014/main" id="{8DBCB29A-7E4E-A94F-BAA6-0396071A57F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2343" y="11574680"/>
            <a:ext cx="7969935" cy="12128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96508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55" r:id="rId2"/>
    <p:sldLayoutId id="2147483680" r:id="rId3"/>
  </p:sldLayoutIdLst>
  <p:hf hdr="0" ftr="0" dt="0"/>
  <p:txStyles>
    <p:titleStyle>
      <a:lvl1pPr algn="l" defTabSz="1828686" rtl="0" eaLnBrk="1" latinLnBrk="0" hangingPunct="1">
        <a:lnSpc>
          <a:spcPct val="90000"/>
        </a:lnSpc>
        <a:spcBef>
          <a:spcPct val="0"/>
        </a:spcBef>
        <a:buNone/>
        <a:defRPr sz="8799" b="1" i="0" kern="1200" baseline="0">
          <a:solidFill>
            <a:srgbClr val="00B050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457171" indent="-457171" algn="l" defTabSz="1828686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14" indent="-457171" algn="l" defTabSz="182868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57" indent="-457171" algn="l" defTabSz="182868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00" indent="-457171" algn="l" defTabSz="182868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43" indent="-457171" algn="l" defTabSz="182868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886" indent="-457171" algn="l" defTabSz="182868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229" indent="-457171" algn="l" defTabSz="182868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571" indent="-457171" algn="l" defTabSz="182868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1914" indent="-457171" algn="l" defTabSz="182868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68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43" algn="l" defTabSz="182868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686" algn="l" defTabSz="182868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29" algn="l" defTabSz="182868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371" algn="l" defTabSz="182868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14" algn="l" defTabSz="182868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057" algn="l" defTabSz="182868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00" algn="l" defTabSz="182868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743" algn="l" defTabSz="182868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>
            <a:extLst>
              <a:ext uri="{FF2B5EF4-FFF2-40B4-BE49-F238E27FC236}">
                <a16:creationId xmlns:a16="http://schemas.microsoft.com/office/drawing/2014/main" id="{B3A7DE57-522B-E44A-813C-C0EFA42A4F4A}"/>
              </a:ext>
            </a:extLst>
          </p:cNvPr>
          <p:cNvGrpSpPr/>
          <p:nvPr userDrawn="1"/>
        </p:nvGrpSpPr>
        <p:grpSpPr>
          <a:xfrm>
            <a:off x="1" y="12174043"/>
            <a:ext cx="24398495" cy="1541957"/>
            <a:chOff x="0" y="-1"/>
            <a:chExt cx="9150030" cy="578233"/>
          </a:xfrm>
        </p:grpSpPr>
        <p:sp>
          <p:nvSpPr>
            <p:cNvPr id="8" name="Handmatige invoer 1">
              <a:extLst>
                <a:ext uri="{FF2B5EF4-FFF2-40B4-BE49-F238E27FC236}">
                  <a16:creationId xmlns:a16="http://schemas.microsoft.com/office/drawing/2014/main" id="{C63AB17E-98C9-5E49-BDD2-8450D95D9910}"/>
                </a:ext>
              </a:extLst>
            </p:cNvPr>
            <p:cNvSpPr/>
            <p:nvPr/>
          </p:nvSpPr>
          <p:spPr>
            <a:xfrm>
              <a:off x="0" y="-1"/>
              <a:ext cx="9150030" cy="578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3695"/>
                  </a:moveTo>
                  <a:cubicBezTo>
                    <a:pt x="7236" y="10222"/>
                    <a:pt x="14364" y="3474"/>
                    <a:pt x="21600" y="0"/>
                  </a:cubicBezTo>
                  <a:cubicBezTo>
                    <a:pt x="21591" y="8058"/>
                    <a:pt x="21596" y="13542"/>
                    <a:pt x="21587" y="21600"/>
                  </a:cubicBezTo>
                  <a:lnTo>
                    <a:pt x="0" y="21600"/>
                  </a:lnTo>
                  <a:lnTo>
                    <a:pt x="0" y="13695"/>
                  </a:lnTo>
                  <a:close/>
                </a:path>
              </a:pathLst>
            </a:custGeom>
            <a:solidFill>
              <a:srgbClr val="009B4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2799" dirty="0"/>
            </a:p>
          </p:txBody>
        </p:sp>
        <p:pic>
          <p:nvPicPr>
            <p:cNvPr id="9" name="Afbeelding 8" descr="Afbeelding 8">
              <a:extLst>
                <a:ext uri="{FF2B5EF4-FFF2-40B4-BE49-F238E27FC236}">
                  <a16:creationId xmlns:a16="http://schemas.microsoft.com/office/drawing/2014/main" id="{98D656A5-59DA-0D4D-8111-4EFA7C05E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2257" y="197530"/>
              <a:ext cx="2008633" cy="3056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" name="Afbeelding 4">
            <a:extLst>
              <a:ext uri="{FF2B5EF4-FFF2-40B4-BE49-F238E27FC236}">
                <a16:creationId xmlns:a16="http://schemas.microsoft.com/office/drawing/2014/main" id="{EA66B5C4-F681-904B-8101-7C48FAF9DD2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2119138" y="502920"/>
            <a:ext cx="1793198" cy="296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757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64" r:id="rId3"/>
    <p:sldLayoutId id="2147483674" r:id="rId4"/>
    <p:sldLayoutId id="2147483688" r:id="rId5"/>
    <p:sldLayoutId id="2147483687" r:id="rId6"/>
    <p:sldLayoutId id="2147483671" r:id="rId7"/>
  </p:sldLayoutIdLst>
  <p:hf hdr="0" ftr="0" dt="0"/>
  <p:txStyles>
    <p:titleStyle>
      <a:lvl1pPr algn="l" defTabSz="2438248" rtl="0" eaLnBrk="1" latinLnBrk="0" hangingPunct="1">
        <a:lnSpc>
          <a:spcPct val="90000"/>
        </a:lnSpc>
        <a:spcBef>
          <a:spcPct val="0"/>
        </a:spcBef>
        <a:buNone/>
        <a:defRPr sz="117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9562" indent="-609562" algn="l" defTabSz="2438248" rtl="0" eaLnBrk="1" latinLnBrk="0" hangingPunct="1">
        <a:lnSpc>
          <a:spcPct val="90000"/>
        </a:lnSpc>
        <a:spcBef>
          <a:spcPts val="2667"/>
        </a:spcBef>
        <a:buFont typeface="Arial" panose="020B0604020202020204" pitchFamily="34" charset="0"/>
        <a:buChar char="•"/>
        <a:defRPr sz="7466" kern="1200">
          <a:solidFill>
            <a:schemeClr val="tx1"/>
          </a:solidFill>
          <a:latin typeface="+mn-lt"/>
          <a:ea typeface="+mn-ea"/>
          <a:cs typeface="+mn-cs"/>
        </a:defRPr>
      </a:lvl1pPr>
      <a:lvl2pPr marL="1828686" indent="-609562" algn="l" defTabSz="2438248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2pPr>
      <a:lvl3pPr marL="3047810" indent="-609562" algn="l" defTabSz="2438248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5333" kern="1200">
          <a:solidFill>
            <a:schemeClr val="tx1"/>
          </a:solidFill>
          <a:latin typeface="+mn-lt"/>
          <a:ea typeface="+mn-ea"/>
          <a:cs typeface="+mn-cs"/>
        </a:defRPr>
      </a:lvl3pPr>
      <a:lvl4pPr marL="4266933" indent="-609562" algn="l" defTabSz="2438248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5486057" indent="-609562" algn="l" defTabSz="2438248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705181" indent="-609562" algn="l" defTabSz="2438248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924305" indent="-609562" algn="l" defTabSz="2438248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9143429" indent="-609562" algn="l" defTabSz="2438248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10362552" indent="-609562" algn="l" defTabSz="2438248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2438248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124" algn="l" defTabSz="2438248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248" algn="l" defTabSz="2438248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371" algn="l" defTabSz="2438248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6495" algn="l" defTabSz="2438248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5619" algn="l" defTabSz="2438248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4743" algn="l" defTabSz="2438248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3867" algn="l" defTabSz="2438248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2990" algn="l" defTabSz="2438248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AD67B53-63C0-674E-AAED-F93BCD413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291" y="732369"/>
            <a:ext cx="21029831" cy="2650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177F307-8FB0-CB4D-B932-CC965A5139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291" y="3653368"/>
            <a:ext cx="21029831" cy="8699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l-NL" dirty="0"/>
              <a:t>Tekststijl van het model bewerken
Tweede niveau
Derde niveau
Vierde niveau
Vijfde niveau</a:t>
            </a:r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829F259-A2D9-CA47-9E60-F91412CEBD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291" y="12712703"/>
            <a:ext cx="5486043" cy="7323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404339F-BF91-B74F-87C5-3B368AE55B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6675" y="12712703"/>
            <a:ext cx="8229064" cy="7323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DD4B912-EA79-5840-B16C-BEA48AEF7D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0079" y="12712703"/>
            <a:ext cx="5486043" cy="7323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D7BA3-9116-2B42-B538-A28524571C8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9696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703" r:id="rId2"/>
    <p:sldLayoutId id="2147483704" r:id="rId3"/>
    <p:sldLayoutId id="2147483705" r:id="rId4"/>
    <p:sldLayoutId id="2147483702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</p:sldLayoutIdLst>
  <p:hf hdr="0" ftr="0" dt="0"/>
  <p:txStyles>
    <p:titleStyle>
      <a:lvl1pPr algn="l" defTabSz="2438248" rtl="0" eaLnBrk="1" latinLnBrk="0" hangingPunct="1">
        <a:lnSpc>
          <a:spcPct val="90000"/>
        </a:lnSpc>
        <a:spcBef>
          <a:spcPct val="0"/>
        </a:spcBef>
        <a:buNone/>
        <a:defRPr sz="117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9562" indent="-609562" algn="l" defTabSz="2438248" rtl="0" eaLnBrk="1" latinLnBrk="0" hangingPunct="1">
        <a:lnSpc>
          <a:spcPct val="90000"/>
        </a:lnSpc>
        <a:spcBef>
          <a:spcPts val="2667"/>
        </a:spcBef>
        <a:buFont typeface="Arial" panose="020B0604020202020204" pitchFamily="34" charset="0"/>
        <a:buChar char="•"/>
        <a:defRPr sz="7466" kern="1200">
          <a:solidFill>
            <a:schemeClr val="tx1"/>
          </a:solidFill>
          <a:latin typeface="+mn-lt"/>
          <a:ea typeface="+mn-ea"/>
          <a:cs typeface="+mn-cs"/>
        </a:defRPr>
      </a:lvl1pPr>
      <a:lvl2pPr marL="1828686" indent="-609562" algn="l" defTabSz="2438248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2pPr>
      <a:lvl3pPr marL="3047810" indent="-609562" algn="l" defTabSz="2438248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5333" kern="1200">
          <a:solidFill>
            <a:schemeClr val="tx1"/>
          </a:solidFill>
          <a:latin typeface="+mn-lt"/>
          <a:ea typeface="+mn-ea"/>
          <a:cs typeface="+mn-cs"/>
        </a:defRPr>
      </a:lvl3pPr>
      <a:lvl4pPr marL="4266933" indent="-609562" algn="l" defTabSz="2438248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5486057" indent="-609562" algn="l" defTabSz="2438248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705181" indent="-609562" algn="l" defTabSz="2438248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924305" indent="-609562" algn="l" defTabSz="2438248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9143429" indent="-609562" algn="l" defTabSz="2438248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10362552" indent="-609562" algn="l" defTabSz="2438248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2438248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124" algn="l" defTabSz="2438248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248" algn="l" defTabSz="2438248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371" algn="l" defTabSz="2438248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6495" algn="l" defTabSz="2438248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5619" algn="l" defTabSz="2438248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4743" algn="l" defTabSz="2438248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3867" algn="l" defTabSz="2438248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2990" algn="l" defTabSz="2438248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5" Type="http://schemas.openxmlformats.org/officeDocument/2006/relationships/hyperlink" Target="https://publicaties.vlaanderen.be/view-file/39939" TargetMode="External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2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781040" y="3872854"/>
            <a:ext cx="145471" cy="1754198"/>
          </a:xfrm>
        </p:spPr>
        <p:txBody>
          <a:bodyPr/>
          <a:lstStyle/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2"/>
          </p:nvPr>
        </p:nvSpPr>
        <p:spPr>
          <a:xfrm>
            <a:off x="11781040" y="2934272"/>
            <a:ext cx="9511417" cy="4985596"/>
          </a:xfrm>
        </p:spPr>
        <p:txBody>
          <a:bodyPr/>
          <a:lstStyle/>
          <a:p>
            <a:r>
              <a:rPr lang="nl-BE" dirty="0"/>
              <a:t>Oproepen circulaire economie</a:t>
            </a:r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59B3671A-DFFC-4233-A693-ADCE7CE40A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10413" y="10287000"/>
            <a:ext cx="457199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18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97"/>
    </mc:Choice>
    <mc:Fallback xmlns="">
      <p:transition spd="slow" advTm="17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395C993C-9377-C843-8EA6-19DA694559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12191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D7BA3-9116-2B42-B538-A28524571C86}" type="slidenum">
              <a:rPr kumimoji="0" lang="nl-BE" sz="2200" b="0" i="0" u="none" strike="noStrike" kern="1200" cap="none" spc="0" normalizeH="0" baseline="0" noProof="0" smtClean="0">
                <a:ln>
                  <a:noFill/>
                </a:ln>
                <a:solidFill>
                  <a:srgbClr val="009B48"/>
                </a:solidFill>
                <a:effectLst/>
                <a:uLnTx/>
                <a:uFillTx/>
                <a:latin typeface="Flanders Art Serif Pro" pitchFamily="2" charset="77"/>
                <a:ea typeface="+mn-ea"/>
                <a:cs typeface="+mn-cs"/>
              </a:rPr>
              <a:pPr marL="0" marR="0" lvl="0" indent="0" algn="r" defTabSz="12191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l-BE" sz="2200" b="0" i="0" u="none" strike="noStrike" kern="1200" cap="none" spc="0" normalizeH="0" baseline="0" noProof="0" dirty="0">
              <a:ln>
                <a:noFill/>
              </a:ln>
              <a:solidFill>
                <a:srgbClr val="009B48"/>
              </a:solidFill>
              <a:effectLst/>
              <a:uLnTx/>
              <a:uFillTx/>
              <a:latin typeface="Flanders Art Serif Pro" pitchFamily="2" charset="77"/>
              <a:ea typeface="+mn-ea"/>
              <a:cs typeface="+mn-cs"/>
            </a:endParaRP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6E89A87E-0634-B84B-BE1F-DF4B810D155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345295" y="396522"/>
            <a:ext cx="9144001" cy="662079"/>
          </a:xfrm>
        </p:spPr>
        <p:txBody>
          <a:bodyPr/>
          <a:lstStyle/>
          <a:p>
            <a:r>
              <a:rPr lang="nl-BE" dirty="0"/>
              <a:t>Speerpunten voor investeringen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EBF5CBB1-185B-E04B-AFF8-377F7147955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345297" y="1059229"/>
            <a:ext cx="10718435" cy="6657976"/>
          </a:xfrm>
        </p:spPr>
        <p:txBody>
          <a:bodyPr/>
          <a:lstStyle/>
          <a:p>
            <a:pPr algn="l" fontAlgn="base"/>
            <a:r>
              <a:rPr lang="nl-BE" b="1" dirty="0"/>
              <a:t>Klimaat, duurzaamheid &amp; innovatie</a:t>
            </a:r>
          </a:p>
          <a:p>
            <a:pPr algn="l" fontAlgn="base"/>
            <a:r>
              <a:rPr lang="nl-NL" b="0" i="0" u="sng" dirty="0">
                <a:solidFill>
                  <a:srgbClr val="333333"/>
                </a:solidFill>
                <a:effectLst/>
                <a:latin typeface="flanders-sans"/>
              </a:rPr>
              <a:t>Versnelde omslag naar een maximale circulaire economie</a:t>
            </a:r>
          </a:p>
          <a:p>
            <a:pPr algn="l" fontAlgn="base"/>
            <a:r>
              <a:rPr lang="nl-NL" b="0" i="0" dirty="0">
                <a:solidFill>
                  <a:schemeClr val="bg1">
                    <a:lumMod val="50000"/>
                  </a:schemeClr>
                </a:solidFill>
                <a:effectLst/>
                <a:latin typeface="flanders-sans"/>
              </a:rPr>
              <a:t>1. Uitbouw van Vlaanderen als </a:t>
            </a:r>
            <a:r>
              <a:rPr lang="nl-NL" b="0" i="0" dirty="0" err="1">
                <a:solidFill>
                  <a:schemeClr val="bg1">
                    <a:lumMod val="50000"/>
                  </a:schemeClr>
                </a:solidFill>
                <a:effectLst/>
                <a:latin typeface="flanders-sans"/>
              </a:rPr>
              <a:t>recyclagehub</a:t>
            </a:r>
            <a:r>
              <a:rPr lang="nl-NL" b="0" i="0" dirty="0">
                <a:solidFill>
                  <a:schemeClr val="bg1">
                    <a:lumMod val="50000"/>
                  </a:schemeClr>
                </a:solidFill>
                <a:effectLst/>
                <a:latin typeface="flanders-sans"/>
              </a:rPr>
              <a:t>, met o.a. inzamelen van kostbare materialen, steun aan bedrijven voor onderzoeksprojecten met het oog op “design </a:t>
            </a:r>
            <a:r>
              <a:rPr lang="nl-NL" b="0" i="0" dirty="0" err="1">
                <a:solidFill>
                  <a:schemeClr val="bg1">
                    <a:lumMod val="50000"/>
                  </a:schemeClr>
                </a:solidFill>
                <a:effectLst/>
                <a:latin typeface="flanders-sans"/>
              </a:rPr>
              <a:t>to</a:t>
            </a:r>
            <a:r>
              <a:rPr lang="nl-NL" b="0" i="0" dirty="0">
                <a:solidFill>
                  <a:schemeClr val="bg1">
                    <a:lumMod val="50000"/>
                  </a:schemeClr>
                </a:solidFill>
                <a:effectLst/>
                <a:latin typeface="flanders-sans"/>
              </a:rPr>
              <a:t> recycle” enz</a:t>
            </a:r>
            <a:r>
              <a:rPr lang="nl-NL" b="0" i="0" dirty="0">
                <a:solidFill>
                  <a:srgbClr val="333333"/>
                </a:solidFill>
                <a:effectLst/>
                <a:latin typeface="flanders-sans"/>
              </a:rPr>
              <a:t>.</a:t>
            </a:r>
          </a:p>
          <a:p>
            <a:pPr algn="l" fontAlgn="base"/>
            <a:r>
              <a:rPr lang="nl-NL" b="1" i="0" dirty="0">
                <a:solidFill>
                  <a:srgbClr val="333333"/>
                </a:solidFill>
                <a:effectLst/>
                <a:latin typeface="flanders-sans"/>
              </a:rPr>
              <a:t>2. Ondersteuning innovatie in bouwsector gericht op circulair bouwen</a:t>
            </a:r>
          </a:p>
          <a:p>
            <a:pPr algn="l" fontAlgn="base"/>
            <a:r>
              <a:rPr lang="nl-NL" b="1" i="0" dirty="0">
                <a:solidFill>
                  <a:srgbClr val="333333"/>
                </a:solidFill>
                <a:effectLst/>
                <a:latin typeface="flanders-sans"/>
              </a:rPr>
              <a:t>3. Onderzoek en begeleiding van bedrijven die de omslag maken naar circulaire economie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8D19B690-60BC-C24D-B6FA-5CAA3572DBA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3345295" y="9192381"/>
            <a:ext cx="8250012" cy="646595"/>
          </a:xfrm>
        </p:spPr>
        <p:txBody>
          <a:bodyPr/>
          <a:lstStyle/>
          <a:p>
            <a:r>
              <a:rPr lang="nl-BE" dirty="0"/>
              <a:t>Link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4282FF17-7B5E-C045-9254-3737AAA2ED5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3308781" y="9841974"/>
            <a:ext cx="9786551" cy="783971"/>
          </a:xfrm>
        </p:spPr>
        <p:txBody>
          <a:bodyPr/>
          <a:lstStyle/>
          <a:p>
            <a:r>
              <a:rPr lang="nl-BE" dirty="0">
                <a:hlinkClick r:id="rId5"/>
              </a:rPr>
              <a:t>https://publicaties.vlaanderen.be/view-file/39939</a:t>
            </a:r>
            <a:r>
              <a:rPr lang="nl-BE" dirty="0"/>
              <a:t> 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59CD4928-2348-F847-A928-AFAB46B73E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Relanceplan Vlaamse Veerkracht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24BDBDDB-6CBC-49D1-89EC-F53A8EE569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0757" y="5504641"/>
            <a:ext cx="4667250" cy="6657975"/>
          </a:xfrm>
          <a:prstGeom prst="rect">
            <a:avLst/>
          </a:prstGeom>
        </p:spPr>
      </p:pic>
      <p:pic>
        <p:nvPicPr>
          <p:cNvPr id="14" name="Video 13">
            <a:hlinkClick r:id="" action="ppaction://media"/>
            <a:extLst>
              <a:ext uri="{FF2B5EF4-FFF2-40B4-BE49-F238E27FC236}">
                <a16:creationId xmlns:a16="http://schemas.microsoft.com/office/drawing/2014/main" id="{3680FD26-DC53-4843-A809-D202E610EA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810413" y="10287000"/>
            <a:ext cx="457199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30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601"/>
    </mc:Choice>
    <mc:Fallback xmlns="">
      <p:transition spd="slow" advTm="62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395C993C-9377-C843-8EA6-19DA694559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5CD7BA3-9116-2B42-B538-A28524571C86}" type="slidenum">
              <a:rPr lang="nl-BE" smtClean="0"/>
              <a:pPr/>
              <a:t>3</a:t>
            </a:fld>
            <a:endParaRPr lang="nl-BE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EBF5CBB1-185B-E04B-AFF8-377F7147955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2916503" y="687509"/>
            <a:ext cx="10178829" cy="3630499"/>
          </a:xfrm>
        </p:spPr>
        <p:txBody>
          <a:bodyPr/>
          <a:lstStyle/>
          <a:p>
            <a:pPr marL="0" marR="0" lvl="0" indent="0" algn="l" defTabSz="2438248" rtl="0" eaLnBrk="1" fontAlgn="auto" latinLnBrk="0" hangingPunct="1">
              <a:lnSpc>
                <a:spcPct val="90000"/>
              </a:lnSpc>
              <a:spcBef>
                <a:spcPts val="2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BE" sz="4200" b="0" i="0" u="none" strike="noStrike" kern="1200" cap="all" spc="0" normalizeH="0" baseline="0" noProof="0" dirty="0">
                <a:ln>
                  <a:noFill/>
                </a:ln>
                <a:solidFill>
                  <a:srgbClr val="009B48"/>
                </a:solidFill>
                <a:effectLst/>
                <a:uLnTx/>
                <a:uFillTx/>
                <a:latin typeface="Flanders Art Serif Pro Medium" pitchFamily="2" charset="77"/>
                <a:ea typeface="+mn-ea"/>
                <a:cs typeface="+mn-cs"/>
              </a:rPr>
              <a:t>Wat: </a:t>
            </a:r>
            <a:r>
              <a:rPr lang="nl-NL" b="1" dirty="0">
                <a:latin typeface="FlandersArtSans-Regular" panose="00000500000000000000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gerichte</a:t>
            </a:r>
            <a:r>
              <a:rPr lang="nl-NL" b="1">
                <a:latin typeface="FlandersArtSans-Regular" panose="00000500000000000000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, concrete </a:t>
            </a:r>
            <a:r>
              <a:rPr lang="nl-NL">
                <a:effectLst/>
                <a:latin typeface="FlandersArtSans-Regular" panose="00000500000000000000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projecten </a:t>
            </a:r>
            <a:r>
              <a:rPr lang="nl-NL" dirty="0">
                <a:effectLst/>
                <a:latin typeface="FlandersArtSans-Regular" panose="00000500000000000000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die een circulaire strategie rond </a:t>
            </a:r>
            <a:r>
              <a:rPr lang="nl-NL" b="1" dirty="0">
                <a:effectLst/>
                <a:latin typeface="FlandersArtSans-Regular" panose="00000500000000000000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levensduurverlenging</a:t>
            </a:r>
            <a:r>
              <a:rPr lang="nl-NL" dirty="0">
                <a:effectLst/>
                <a:latin typeface="FlandersArtSans-Regular" panose="00000500000000000000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 (breed) uittesten. Het project zelf kan kleinschalig en lokaal zijn, maar kennis en ervaring moeten </a:t>
            </a:r>
            <a:r>
              <a:rPr lang="nl-NL" b="1" dirty="0">
                <a:effectLst/>
                <a:latin typeface="FlandersArtSans-Regular" panose="00000500000000000000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breder inzetbaar </a:t>
            </a:r>
            <a:r>
              <a:rPr lang="nl-NL" dirty="0">
                <a:effectLst/>
                <a:latin typeface="FlandersArtSans-Regular" panose="00000500000000000000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zijn (</a:t>
            </a:r>
            <a:r>
              <a:rPr lang="nl-NL" i="1" dirty="0">
                <a:effectLst/>
                <a:latin typeface="FlandersArtSans-Regular" panose="00000500000000000000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spillover</a:t>
            </a:r>
            <a:r>
              <a:rPr lang="nl-NL" dirty="0">
                <a:effectLst/>
                <a:latin typeface="FlandersArtSans-Regular" panose="00000500000000000000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). Reductie materialenvoetafdruk en vermindering uitstoot broeikasgassen ondersteunen bij toepassing op grotere schaal. </a:t>
            </a:r>
            <a:endParaRPr lang="nl-NL" b="0" i="0" dirty="0">
              <a:solidFill>
                <a:srgbClr val="333333"/>
              </a:solidFill>
              <a:effectLst/>
              <a:latin typeface="flanders-sans"/>
            </a:endParaRP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E5BA2664-2958-6346-A01C-E0096350AC2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1652522" y="4718109"/>
            <a:ext cx="11817666" cy="1541916"/>
          </a:xfrm>
        </p:spPr>
        <p:txBody>
          <a:bodyPr/>
          <a:lstStyle/>
          <a:p>
            <a:pPr marL="0" marR="0" lvl="0" indent="0" algn="l" defTabSz="2438248" rtl="0" eaLnBrk="1" fontAlgn="auto" latinLnBrk="0" hangingPunct="1">
              <a:lnSpc>
                <a:spcPct val="90000"/>
              </a:lnSpc>
              <a:spcBef>
                <a:spcPts val="2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BE" sz="4200" b="0" i="0" u="none" strike="noStrike" kern="1200" cap="all" spc="0" normalizeH="0" baseline="0" noProof="0" dirty="0">
                <a:ln>
                  <a:noFill/>
                </a:ln>
                <a:solidFill>
                  <a:srgbClr val="009B48"/>
                </a:solidFill>
                <a:effectLst/>
                <a:uLnTx/>
                <a:uFillTx/>
                <a:latin typeface="Flanders Art Serif Pro Medium" pitchFamily="2" charset="77"/>
                <a:ea typeface="+mn-ea"/>
                <a:cs typeface="+mn-cs"/>
              </a:rPr>
              <a:t>Wie: </a:t>
            </a:r>
            <a:r>
              <a:rPr lang="nl-BE" dirty="0">
                <a:latin typeface="FlandersArtSans-Regular" panose="00000500000000000000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Partnerschap, maar (liefst) geïnitieerd vanuit een onderneming (uitgangspunt is de-</a:t>
            </a:r>
            <a:r>
              <a:rPr lang="nl-BE" dirty="0" err="1">
                <a:latin typeface="FlandersArtSans-Regular" panose="00000500000000000000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minimis</a:t>
            </a:r>
            <a:r>
              <a:rPr lang="nl-BE" dirty="0">
                <a:latin typeface="FlandersArtSans-Regular" panose="00000500000000000000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) aangevuld met de nodige kennis en expertise.</a:t>
            </a:r>
            <a:endParaRPr lang="nl-NL" dirty="0">
              <a:latin typeface="FlandersArtSans-Regular" panose="00000500000000000000" pitchFamily="2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59CD4928-2348-F847-A928-AFAB46B73E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0" dirty="0">
                <a:latin typeface="Flanders Art Sans Pro Light" pitchFamily="2" charset="77"/>
              </a:rPr>
              <a:t>Call levens-duurverlenging/</a:t>
            </a:r>
            <a:br>
              <a:rPr lang="nl-NL" b="0" dirty="0">
                <a:latin typeface="Flanders Art Sans Pro Light" pitchFamily="2" charset="77"/>
              </a:rPr>
            </a:br>
            <a:r>
              <a:rPr lang="nl-NL" b="0" dirty="0">
                <a:latin typeface="Flanders Art Sans Pro Light" pitchFamily="2" charset="77"/>
              </a:rPr>
              <a:t>herstel en hergebruik</a:t>
            </a:r>
            <a:endParaRPr lang="nl-BE" dirty="0"/>
          </a:p>
        </p:txBody>
      </p:sp>
      <p:sp>
        <p:nvSpPr>
          <p:cNvPr id="17" name="Tijdelijke aanduiding voor tekst 8">
            <a:extLst>
              <a:ext uri="{FF2B5EF4-FFF2-40B4-BE49-F238E27FC236}">
                <a16:creationId xmlns:a16="http://schemas.microsoft.com/office/drawing/2014/main" id="{9E0ED252-008A-40F8-955F-E659F66CFA6B}"/>
              </a:ext>
            </a:extLst>
          </p:cNvPr>
          <p:cNvSpPr txBox="1">
            <a:spLocks/>
          </p:cNvSpPr>
          <p:nvPr/>
        </p:nvSpPr>
        <p:spPr>
          <a:xfrm>
            <a:off x="11095162" y="7567666"/>
            <a:ext cx="11031770" cy="141039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438248" rtl="0" eaLnBrk="1" latinLnBrk="0" hangingPunct="1">
              <a:lnSpc>
                <a:spcPct val="100000"/>
              </a:lnSpc>
              <a:spcBef>
                <a:spcPts val="2667"/>
              </a:spcBef>
              <a:buFont typeface="Arial" panose="020B0604020202020204" pitchFamily="34" charset="0"/>
              <a:buNone/>
              <a:defRPr sz="3400" kern="1200" baseline="0">
                <a:solidFill>
                  <a:schemeClr val="tx1"/>
                </a:solidFill>
                <a:latin typeface="Flanders Art Sans Pro Light" pitchFamily="2" charset="77"/>
                <a:ea typeface="+mn-ea"/>
                <a:cs typeface="+mn-cs"/>
              </a:defRPr>
            </a:lvl1pPr>
            <a:lvl2pPr marL="1828686" indent="-609562" algn="l" defTabSz="2438248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6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7810" indent="-609562" algn="l" defTabSz="2438248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5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6933" indent="-609562" algn="l" defTabSz="2438248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057" indent="-609562" algn="l" defTabSz="2438248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5181" indent="-609562" algn="l" defTabSz="2438248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4305" indent="-609562" algn="l" defTabSz="2438248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3429" indent="-609562" algn="l" defTabSz="2438248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2552" indent="-609562" algn="l" defTabSz="2438248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BE" dirty="0"/>
          </a:p>
        </p:txBody>
      </p:sp>
      <p:sp>
        <p:nvSpPr>
          <p:cNvPr id="13" name="Tijdelijke aanduiding voor tekst 8">
            <a:extLst>
              <a:ext uri="{FF2B5EF4-FFF2-40B4-BE49-F238E27FC236}">
                <a16:creationId xmlns:a16="http://schemas.microsoft.com/office/drawing/2014/main" id="{0611B366-771A-4219-9676-DC4858F0E666}"/>
              </a:ext>
            </a:extLst>
          </p:cNvPr>
          <p:cNvSpPr txBox="1">
            <a:spLocks/>
          </p:cNvSpPr>
          <p:nvPr/>
        </p:nvSpPr>
        <p:spPr>
          <a:xfrm>
            <a:off x="9394866" y="10206037"/>
            <a:ext cx="11817666" cy="151009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438248" rtl="0" eaLnBrk="1" latinLnBrk="0" hangingPunct="1">
              <a:lnSpc>
                <a:spcPct val="100000"/>
              </a:lnSpc>
              <a:spcBef>
                <a:spcPts val="2667"/>
              </a:spcBef>
              <a:buFont typeface="Arial" panose="020B0604020202020204" pitchFamily="34" charset="0"/>
              <a:buNone/>
              <a:defRPr sz="3400" kern="1200" baseline="0">
                <a:solidFill>
                  <a:schemeClr val="tx1"/>
                </a:solidFill>
                <a:latin typeface="Flanders Art Sans Pro Light" pitchFamily="2" charset="77"/>
                <a:ea typeface="+mn-ea"/>
                <a:cs typeface="+mn-cs"/>
              </a:defRPr>
            </a:lvl1pPr>
            <a:lvl2pPr marL="1828686" indent="-609562" algn="l" defTabSz="2438248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6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7810" indent="-609562" algn="l" defTabSz="2438248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5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6933" indent="-609562" algn="l" defTabSz="2438248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057" indent="-609562" algn="l" defTabSz="2438248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5181" indent="-609562" algn="l" defTabSz="2438248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4305" indent="-609562" algn="l" defTabSz="2438248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3429" indent="-609562" algn="l" defTabSz="2438248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2552" indent="-609562" algn="l" defTabSz="2438248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200" cap="all" dirty="0">
                <a:solidFill>
                  <a:srgbClr val="009B48"/>
                </a:solidFill>
                <a:latin typeface="Flanders Art Serif Pro Medium" pitchFamily="2" charset="77"/>
              </a:rPr>
              <a:t>Wanneer</a:t>
            </a:r>
            <a:r>
              <a:rPr kumimoji="0" lang="nl-BE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landers Art Sans Pro"/>
                <a:ea typeface="+mn-ea"/>
                <a:cs typeface="+mn-cs"/>
              </a:rPr>
              <a:t>: </a:t>
            </a:r>
            <a:r>
              <a:rPr kumimoji="0" lang="nl-BE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landers Art Sans Pro"/>
                <a:ea typeface="+mn-ea"/>
                <a:cs typeface="+mn-cs"/>
              </a:rPr>
              <a:t>Lanceren eind 2021. Indiening eind maart 2022. Duurtijd max. 2 jaar.</a:t>
            </a:r>
            <a:endParaRPr lang="nl-NL" dirty="0">
              <a:solidFill>
                <a:srgbClr val="333333"/>
              </a:solidFill>
              <a:latin typeface="flanders-sans"/>
            </a:endParaRPr>
          </a:p>
        </p:txBody>
      </p:sp>
      <p:sp>
        <p:nvSpPr>
          <p:cNvPr id="15" name="Tijdelijke aanduiding voor tekst 8">
            <a:extLst>
              <a:ext uri="{FF2B5EF4-FFF2-40B4-BE49-F238E27FC236}">
                <a16:creationId xmlns:a16="http://schemas.microsoft.com/office/drawing/2014/main" id="{288FA2BF-38B4-41F5-B507-A90441F8200D}"/>
              </a:ext>
            </a:extLst>
          </p:cNvPr>
          <p:cNvSpPr txBox="1">
            <a:spLocks/>
          </p:cNvSpPr>
          <p:nvPr/>
        </p:nvSpPr>
        <p:spPr>
          <a:xfrm>
            <a:off x="10309266" y="8291983"/>
            <a:ext cx="11817666" cy="151395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438248" rtl="0" eaLnBrk="1" latinLnBrk="0" hangingPunct="1">
              <a:lnSpc>
                <a:spcPct val="100000"/>
              </a:lnSpc>
              <a:spcBef>
                <a:spcPts val="2667"/>
              </a:spcBef>
              <a:buFont typeface="Arial" panose="020B0604020202020204" pitchFamily="34" charset="0"/>
              <a:buNone/>
              <a:defRPr sz="3400" kern="1200" baseline="0">
                <a:solidFill>
                  <a:schemeClr val="tx1"/>
                </a:solidFill>
                <a:latin typeface="Flanders Art Sans Pro Light" pitchFamily="2" charset="77"/>
                <a:ea typeface="+mn-ea"/>
                <a:cs typeface="+mn-cs"/>
              </a:defRPr>
            </a:lvl1pPr>
            <a:lvl2pPr marL="1828686" indent="-609562" algn="l" defTabSz="2438248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6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7810" indent="-609562" algn="l" defTabSz="2438248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5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6933" indent="-609562" algn="l" defTabSz="2438248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057" indent="-609562" algn="l" defTabSz="2438248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5181" indent="-609562" algn="l" defTabSz="2438248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4305" indent="-609562" algn="l" defTabSz="2438248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3429" indent="-609562" algn="l" defTabSz="2438248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2552" indent="-609562" algn="l" defTabSz="2438248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4200" b="0" i="0" u="none" strike="noStrike" kern="1200" cap="all" spc="0" normalizeH="0" baseline="0" noProof="0" dirty="0">
                <a:ln>
                  <a:noFill/>
                </a:ln>
                <a:solidFill>
                  <a:srgbClr val="009B48"/>
                </a:solidFill>
                <a:effectLst/>
                <a:uLnTx/>
                <a:uFillTx/>
                <a:latin typeface="Flanders Art Serif Pro Medium" pitchFamily="2" charset="77"/>
                <a:ea typeface="+mn-ea"/>
                <a:cs typeface="+mn-cs"/>
              </a:rPr>
              <a:t>Budget</a:t>
            </a:r>
            <a:r>
              <a:rPr kumimoji="0" lang="nl-BE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landers Art Sans Pro"/>
                <a:ea typeface="+mn-ea"/>
                <a:cs typeface="+mn-cs"/>
              </a:rPr>
              <a:t>: </a:t>
            </a:r>
            <a:r>
              <a:rPr lang="nl-BE" dirty="0">
                <a:solidFill>
                  <a:srgbClr val="000000"/>
                </a:solidFill>
                <a:latin typeface="Flanders Art Sans Pro"/>
              </a:rPr>
              <a:t>4,5 miljoen euro beschikbaar</a:t>
            </a:r>
            <a:endParaRPr lang="nl-NL" dirty="0">
              <a:solidFill>
                <a:srgbClr val="333333"/>
              </a:solidFill>
              <a:latin typeface="flanders-sans"/>
            </a:endParaRPr>
          </a:p>
        </p:txBody>
      </p:sp>
      <p:sp>
        <p:nvSpPr>
          <p:cNvPr id="10" name="Tijdelijke aanduiding voor tekst 8">
            <a:extLst>
              <a:ext uri="{FF2B5EF4-FFF2-40B4-BE49-F238E27FC236}">
                <a16:creationId xmlns:a16="http://schemas.microsoft.com/office/drawing/2014/main" id="{18DC75E1-F520-4A71-B49D-4D1168410EC1}"/>
              </a:ext>
            </a:extLst>
          </p:cNvPr>
          <p:cNvSpPr txBox="1">
            <a:spLocks/>
          </p:cNvSpPr>
          <p:nvPr/>
        </p:nvSpPr>
        <p:spPr>
          <a:xfrm>
            <a:off x="10714382" y="6811347"/>
            <a:ext cx="11817666" cy="89060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438248" rtl="0" eaLnBrk="1" latinLnBrk="0" hangingPunct="1">
              <a:lnSpc>
                <a:spcPct val="100000"/>
              </a:lnSpc>
              <a:spcBef>
                <a:spcPts val="2667"/>
              </a:spcBef>
              <a:buFont typeface="Arial" panose="020B0604020202020204" pitchFamily="34" charset="0"/>
              <a:buNone/>
              <a:defRPr sz="3400" kern="1200" baseline="0">
                <a:solidFill>
                  <a:schemeClr val="tx1"/>
                </a:solidFill>
                <a:latin typeface="Flanders Art Sans Pro Light" pitchFamily="2" charset="77"/>
                <a:ea typeface="+mn-ea"/>
                <a:cs typeface="+mn-cs"/>
              </a:defRPr>
            </a:lvl1pPr>
            <a:lvl2pPr marL="1828686" indent="-609562" algn="l" defTabSz="2438248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6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7810" indent="-609562" algn="l" defTabSz="2438248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5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6933" indent="-609562" algn="l" defTabSz="2438248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057" indent="-609562" algn="l" defTabSz="2438248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5181" indent="-609562" algn="l" defTabSz="2438248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4305" indent="-609562" algn="l" defTabSz="2438248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3429" indent="-609562" algn="l" defTabSz="2438248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2552" indent="-609562" algn="l" defTabSz="2438248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nl-BE" sz="4200" cap="all" dirty="0">
                <a:solidFill>
                  <a:srgbClr val="009B48"/>
                </a:solidFill>
                <a:latin typeface="Flanders Art Serif Pro Medium" pitchFamily="2" charset="77"/>
              </a:rPr>
              <a:t>DOEL: </a:t>
            </a:r>
            <a:r>
              <a:rPr lang="nl-BE" dirty="0">
                <a:latin typeface="FlandersArtSans-Regular" panose="00000500000000000000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Kennis en ervaring opbouwen en delen </a:t>
            </a:r>
            <a:r>
              <a:rPr lang="nl-BE" dirty="0">
                <a:latin typeface="FlandersArtSans-Regular" panose="00000500000000000000" pitchFamily="2" charset="0"/>
                <a:ea typeface="MS Mincho" panose="02020609040205080304" pitchFamily="49" charset="-128"/>
                <a:cs typeface="Times New Roman" panose="02020603050405020304" pitchFamily="18" charset="0"/>
                <a:sym typeface="Wingdings" panose="05000000000000000000" pitchFamily="2" charset="2"/>
              </a:rPr>
              <a:t> versnellen en opschalen.</a:t>
            </a:r>
            <a:r>
              <a:rPr lang="nl-BE" dirty="0">
                <a:latin typeface="FlandersArtSans-Regular" panose="00000500000000000000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endParaRPr lang="nl-NL" dirty="0">
              <a:latin typeface="FlandersArtSans-Regular" panose="00000500000000000000" pitchFamily="2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5A1B311B-55E0-4AFE-8092-A306741B3D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810413" y="10287000"/>
            <a:ext cx="457199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0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570"/>
    </mc:Choice>
    <mc:Fallback xmlns="">
      <p:transition spd="slow" advTm="173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395C993C-9377-C843-8EA6-19DA694559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5CD7BA3-9116-2B42-B538-A28524571C86}" type="slidenum">
              <a:rPr lang="nl-BE" smtClean="0"/>
              <a:pPr/>
              <a:t>4</a:t>
            </a:fld>
            <a:endParaRPr lang="nl-BE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EBF5CBB1-185B-E04B-AFF8-377F7147955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2916503" y="390702"/>
            <a:ext cx="10178829" cy="3471330"/>
          </a:xfrm>
        </p:spPr>
        <p:txBody>
          <a:bodyPr/>
          <a:lstStyle/>
          <a:p>
            <a:pPr lvl="0">
              <a:lnSpc>
                <a:spcPct val="90000"/>
              </a:lnSpc>
              <a:defRPr/>
            </a:pPr>
            <a:r>
              <a:rPr kumimoji="0" lang="nl-BE" sz="4200" b="0" i="0" u="none" strike="noStrike" kern="1200" cap="all" spc="0" normalizeH="0" baseline="0" noProof="0" dirty="0">
                <a:ln>
                  <a:noFill/>
                </a:ln>
                <a:solidFill>
                  <a:srgbClr val="009B48"/>
                </a:solidFill>
                <a:effectLst/>
                <a:uLnTx/>
                <a:uFillTx/>
                <a:latin typeface="Flanders Art Serif Pro Medium" pitchFamily="2" charset="77"/>
                <a:ea typeface="+mn-ea"/>
                <a:cs typeface="+mn-cs"/>
              </a:rPr>
              <a:t>Wat:</a:t>
            </a:r>
            <a:r>
              <a:rPr lang="nl-NL" dirty="0">
                <a:solidFill>
                  <a:srgbClr val="333333"/>
                </a:solidFill>
                <a:latin typeface="flanders-sans"/>
              </a:rPr>
              <a:t> systemische uitdagingen op niveau van een waardeketen of een ecosysteem. Geen kant-en-klare oplossingen beschikbaar</a:t>
            </a:r>
            <a:r>
              <a:rPr lang="nl-BE" dirty="0">
                <a:solidFill>
                  <a:srgbClr val="333333"/>
                </a:solidFill>
                <a:latin typeface="flanders-sans"/>
              </a:rPr>
              <a:t>. In </a:t>
            </a:r>
            <a:r>
              <a:rPr lang="nl-NL" dirty="0">
                <a:solidFill>
                  <a:srgbClr val="333333"/>
                </a:solidFill>
                <a:latin typeface="flanders-sans"/>
              </a:rPr>
              <a:t>cocreatie oplossingen uitwerken, uittesten, implementeren en opschalen. Transformaties initiëren. Reductie materialenvoetafdruk en vermindering uitstoot broeikasgassen ondersteunen. Brede waaier aan activiteiten.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E5BA2664-2958-6346-A01C-E0096350AC2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1277666" y="5407031"/>
            <a:ext cx="11817666" cy="2130630"/>
          </a:xfrm>
        </p:spPr>
        <p:txBody>
          <a:bodyPr/>
          <a:lstStyle/>
          <a:p>
            <a:pPr marL="0" marR="0" lvl="0" indent="0" algn="l" defTabSz="2438248" rtl="0" eaLnBrk="1" fontAlgn="auto" latinLnBrk="0" hangingPunct="1">
              <a:lnSpc>
                <a:spcPct val="90000"/>
              </a:lnSpc>
              <a:spcBef>
                <a:spcPts val="2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BE" sz="4200" b="0" i="0" u="none" strike="noStrike" kern="1200" cap="all" spc="0" normalizeH="0" baseline="0" noProof="0" dirty="0">
                <a:ln>
                  <a:noFill/>
                </a:ln>
                <a:solidFill>
                  <a:srgbClr val="009B48"/>
                </a:solidFill>
                <a:effectLst/>
                <a:uLnTx/>
                <a:uFillTx/>
                <a:latin typeface="Flanders Art Serif Pro Medium" pitchFamily="2" charset="77"/>
                <a:ea typeface="+mn-ea"/>
                <a:cs typeface="+mn-cs"/>
              </a:rPr>
              <a:t>Wie: </a:t>
            </a:r>
            <a:r>
              <a:rPr lang="nl-NL" b="0" i="0" dirty="0">
                <a:solidFill>
                  <a:srgbClr val="333333"/>
                </a:solidFill>
                <a:effectLst/>
                <a:latin typeface="flanders-sans"/>
              </a:rPr>
              <a:t>Samenwerking tussen verschillende types actoren binnen waardeketen of ecosysteem (bedrijven, kennisinstellingen, lokale overheden, maatschappelijke organisaties, sectorfederaties, …). Meer O&amp;O gedreven en kennisverspreiding.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59CD4928-2348-F847-A928-AFAB46B73E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0" dirty="0">
                <a:latin typeface="Flanders Art Sans Pro Light" pitchFamily="2" charset="77"/>
              </a:rPr>
              <a:t>Living labs circulaire economie</a:t>
            </a:r>
            <a:endParaRPr lang="nl-BE" dirty="0"/>
          </a:p>
        </p:txBody>
      </p:sp>
      <p:sp>
        <p:nvSpPr>
          <p:cNvPr id="16" name="Tijdelijke aanduiding voor tekst 7">
            <a:extLst>
              <a:ext uri="{FF2B5EF4-FFF2-40B4-BE49-F238E27FC236}">
                <a16:creationId xmlns:a16="http://schemas.microsoft.com/office/drawing/2014/main" id="{4696BF60-5E0D-4BD4-9413-E5ADF56747FF}"/>
              </a:ext>
            </a:extLst>
          </p:cNvPr>
          <p:cNvSpPr txBox="1">
            <a:spLocks/>
          </p:cNvSpPr>
          <p:nvPr/>
        </p:nvSpPr>
        <p:spPr>
          <a:xfrm>
            <a:off x="11095162" y="7185380"/>
            <a:ext cx="8250012" cy="64659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2438248" rtl="0" eaLnBrk="1" latinLnBrk="0" hangingPunct="1">
              <a:lnSpc>
                <a:spcPct val="90000"/>
              </a:lnSpc>
              <a:spcBef>
                <a:spcPts val="2667"/>
              </a:spcBef>
              <a:buFont typeface="Arial" panose="020B0604020202020204" pitchFamily="34" charset="0"/>
              <a:buNone/>
              <a:defRPr sz="4200" kern="1200" cap="all" baseline="0">
                <a:solidFill>
                  <a:schemeClr val="accent1"/>
                </a:solidFill>
                <a:latin typeface="Flanders Art Serif Pro Medium" pitchFamily="2" charset="77"/>
                <a:ea typeface="+mn-ea"/>
                <a:cs typeface="+mn-cs"/>
              </a:defRPr>
            </a:lvl1pPr>
            <a:lvl2pPr marL="1828686" indent="-609562" algn="l" defTabSz="2438248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6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7810" indent="-609562" algn="l" defTabSz="2438248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5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6933" indent="-609562" algn="l" defTabSz="2438248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057" indent="-609562" algn="l" defTabSz="2438248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5181" indent="-609562" algn="l" defTabSz="2438248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4305" indent="-609562" algn="l" defTabSz="2438248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3429" indent="-609562" algn="l" defTabSz="2438248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2552" indent="-609562" algn="l" defTabSz="2438248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BE" dirty="0"/>
          </a:p>
        </p:txBody>
      </p:sp>
      <p:sp>
        <p:nvSpPr>
          <p:cNvPr id="17" name="Tijdelijke aanduiding voor tekst 8">
            <a:extLst>
              <a:ext uri="{FF2B5EF4-FFF2-40B4-BE49-F238E27FC236}">
                <a16:creationId xmlns:a16="http://schemas.microsoft.com/office/drawing/2014/main" id="{9E0ED252-008A-40F8-955F-E659F66CFA6B}"/>
              </a:ext>
            </a:extLst>
          </p:cNvPr>
          <p:cNvSpPr txBox="1">
            <a:spLocks/>
          </p:cNvSpPr>
          <p:nvPr/>
        </p:nvSpPr>
        <p:spPr>
          <a:xfrm>
            <a:off x="11095162" y="7567666"/>
            <a:ext cx="11031770" cy="141039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438248" rtl="0" eaLnBrk="1" latinLnBrk="0" hangingPunct="1">
              <a:lnSpc>
                <a:spcPct val="100000"/>
              </a:lnSpc>
              <a:spcBef>
                <a:spcPts val="2667"/>
              </a:spcBef>
              <a:buFont typeface="Arial" panose="020B0604020202020204" pitchFamily="34" charset="0"/>
              <a:buNone/>
              <a:defRPr sz="3400" kern="1200" baseline="0">
                <a:solidFill>
                  <a:schemeClr val="tx1"/>
                </a:solidFill>
                <a:latin typeface="Flanders Art Sans Pro Light" pitchFamily="2" charset="77"/>
                <a:ea typeface="+mn-ea"/>
                <a:cs typeface="+mn-cs"/>
              </a:defRPr>
            </a:lvl1pPr>
            <a:lvl2pPr marL="1828686" indent="-609562" algn="l" defTabSz="2438248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6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7810" indent="-609562" algn="l" defTabSz="2438248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5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6933" indent="-609562" algn="l" defTabSz="2438248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057" indent="-609562" algn="l" defTabSz="2438248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5181" indent="-609562" algn="l" defTabSz="2438248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4305" indent="-609562" algn="l" defTabSz="2438248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3429" indent="-609562" algn="l" defTabSz="2438248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2552" indent="-609562" algn="l" defTabSz="2438248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BE" dirty="0"/>
          </a:p>
        </p:txBody>
      </p:sp>
      <p:sp>
        <p:nvSpPr>
          <p:cNvPr id="13" name="Tijdelijke aanduiding voor tekst 8">
            <a:extLst>
              <a:ext uri="{FF2B5EF4-FFF2-40B4-BE49-F238E27FC236}">
                <a16:creationId xmlns:a16="http://schemas.microsoft.com/office/drawing/2014/main" id="{0611B366-771A-4219-9676-DC4858F0E666}"/>
              </a:ext>
            </a:extLst>
          </p:cNvPr>
          <p:cNvSpPr txBox="1">
            <a:spLocks/>
          </p:cNvSpPr>
          <p:nvPr/>
        </p:nvSpPr>
        <p:spPr>
          <a:xfrm>
            <a:off x="10219885" y="9012223"/>
            <a:ext cx="11817666" cy="30529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438248" rtl="0" eaLnBrk="1" latinLnBrk="0" hangingPunct="1">
              <a:lnSpc>
                <a:spcPct val="100000"/>
              </a:lnSpc>
              <a:spcBef>
                <a:spcPts val="2667"/>
              </a:spcBef>
              <a:buFont typeface="Arial" panose="020B0604020202020204" pitchFamily="34" charset="0"/>
              <a:buNone/>
              <a:defRPr sz="3400" kern="1200" baseline="0">
                <a:solidFill>
                  <a:schemeClr val="tx1"/>
                </a:solidFill>
                <a:latin typeface="Flanders Art Sans Pro Light" pitchFamily="2" charset="77"/>
                <a:ea typeface="+mn-ea"/>
                <a:cs typeface="+mn-cs"/>
              </a:defRPr>
            </a:lvl1pPr>
            <a:lvl2pPr marL="1828686" indent="-609562" algn="l" defTabSz="2438248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6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7810" indent="-609562" algn="l" defTabSz="2438248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5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6933" indent="-609562" algn="l" defTabSz="2438248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057" indent="-609562" algn="l" defTabSz="2438248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5181" indent="-609562" algn="l" defTabSz="2438248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4305" indent="-609562" algn="l" defTabSz="2438248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3429" indent="-609562" algn="l" defTabSz="2438248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2552" indent="-609562" algn="l" defTabSz="2438248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4200" cap="all" dirty="0">
                <a:solidFill>
                  <a:srgbClr val="009B48"/>
                </a:solidFill>
                <a:latin typeface="Flanders Art Serif Pro Medium" pitchFamily="2" charset="77"/>
              </a:rPr>
              <a:t>Wanneer</a:t>
            </a:r>
            <a:r>
              <a:rPr kumimoji="0" lang="nl-BE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landers Art Sans Pro"/>
                <a:ea typeface="+mn-ea"/>
                <a:cs typeface="+mn-cs"/>
              </a:rPr>
              <a:t>: </a:t>
            </a:r>
            <a:r>
              <a:rPr lang="nl-NL" dirty="0">
                <a:solidFill>
                  <a:srgbClr val="333333"/>
                </a:solidFill>
                <a:latin typeface="flanders-sans"/>
              </a:rPr>
              <a:t>Lanceren eind 2021. Indiening in 2 fases:</a:t>
            </a:r>
          </a:p>
          <a:p>
            <a:pPr marR="0" lvl="0" algn="l" defTabSz="12191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dirty="0">
                <a:solidFill>
                  <a:srgbClr val="333333"/>
                </a:solidFill>
                <a:latin typeface="flanders-sans"/>
              </a:rPr>
              <a:t>- vooraanmelding eind februari 2022 </a:t>
            </a:r>
            <a:r>
              <a:rPr lang="nl-NL" dirty="0">
                <a:solidFill>
                  <a:srgbClr val="333333"/>
                </a:solidFill>
                <a:latin typeface="flanders-sans"/>
                <a:sym typeface="Wingdings" panose="05000000000000000000" pitchFamily="2" charset="2"/>
              </a:rPr>
              <a:t> feedback. Begeleiding tijdens opmaakfase mogelijk (raamcontract).</a:t>
            </a:r>
          </a:p>
          <a:p>
            <a:pPr marL="0" marR="0" lvl="0" indent="0" algn="l" defTabSz="12191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solidFill>
                  <a:srgbClr val="333333"/>
                </a:solidFill>
                <a:latin typeface="flanders-sans"/>
                <a:sym typeface="Wingdings" panose="05000000000000000000" pitchFamily="2" charset="2"/>
              </a:rPr>
              <a:t>- indiening: midden mei 2022</a:t>
            </a:r>
          </a:p>
          <a:p>
            <a:pPr marL="0" marR="0" lvl="0" indent="0" algn="l" defTabSz="12191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solidFill>
                  <a:srgbClr val="333333"/>
                </a:solidFill>
                <a:latin typeface="flanders-sans"/>
                <a:sym typeface="Wingdings" panose="05000000000000000000" pitchFamily="2" charset="2"/>
              </a:rPr>
              <a:t>Duurtijd: max. 3 jaar (afronding uiterlijk eind 2025).</a:t>
            </a:r>
            <a:endParaRPr lang="nl-NL" dirty="0">
              <a:solidFill>
                <a:srgbClr val="333333"/>
              </a:solidFill>
              <a:latin typeface="flanders-sans"/>
            </a:endParaRPr>
          </a:p>
        </p:txBody>
      </p:sp>
      <p:sp>
        <p:nvSpPr>
          <p:cNvPr id="15" name="Tijdelijke aanduiding voor tekst 8">
            <a:extLst>
              <a:ext uri="{FF2B5EF4-FFF2-40B4-BE49-F238E27FC236}">
                <a16:creationId xmlns:a16="http://schemas.microsoft.com/office/drawing/2014/main" id="{288FA2BF-38B4-41F5-B507-A90441F8200D}"/>
              </a:ext>
            </a:extLst>
          </p:cNvPr>
          <p:cNvSpPr txBox="1">
            <a:spLocks/>
          </p:cNvSpPr>
          <p:nvPr/>
        </p:nvSpPr>
        <p:spPr>
          <a:xfrm>
            <a:off x="10495878" y="7567666"/>
            <a:ext cx="11817666" cy="141455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438248" rtl="0" eaLnBrk="1" latinLnBrk="0" hangingPunct="1">
              <a:lnSpc>
                <a:spcPct val="100000"/>
              </a:lnSpc>
              <a:spcBef>
                <a:spcPts val="2667"/>
              </a:spcBef>
              <a:buFont typeface="Arial" panose="020B0604020202020204" pitchFamily="34" charset="0"/>
              <a:buNone/>
              <a:defRPr sz="3400" kern="1200" baseline="0">
                <a:solidFill>
                  <a:schemeClr val="tx1"/>
                </a:solidFill>
                <a:latin typeface="Flanders Art Sans Pro Light" pitchFamily="2" charset="77"/>
                <a:ea typeface="+mn-ea"/>
                <a:cs typeface="+mn-cs"/>
              </a:defRPr>
            </a:lvl1pPr>
            <a:lvl2pPr marL="1828686" indent="-609562" algn="l" defTabSz="2438248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6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7810" indent="-609562" algn="l" defTabSz="2438248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5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6933" indent="-609562" algn="l" defTabSz="2438248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057" indent="-609562" algn="l" defTabSz="2438248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5181" indent="-609562" algn="l" defTabSz="2438248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4305" indent="-609562" algn="l" defTabSz="2438248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3429" indent="-609562" algn="l" defTabSz="2438248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2552" indent="-609562" algn="l" defTabSz="2438248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4200" b="0" i="0" u="none" strike="noStrike" kern="1200" cap="all" spc="0" normalizeH="0" baseline="0" noProof="0" dirty="0">
                <a:ln>
                  <a:noFill/>
                </a:ln>
                <a:solidFill>
                  <a:srgbClr val="009B48"/>
                </a:solidFill>
                <a:effectLst/>
                <a:uLnTx/>
                <a:uFillTx/>
                <a:latin typeface="Flanders Art Serif Pro Medium" pitchFamily="2" charset="77"/>
                <a:ea typeface="+mn-ea"/>
                <a:cs typeface="+mn-cs"/>
              </a:rPr>
              <a:t>Budget</a:t>
            </a:r>
            <a:r>
              <a:rPr kumimoji="0" lang="nl-BE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landers Art Sans Pro"/>
                <a:ea typeface="+mn-ea"/>
                <a:cs typeface="+mn-cs"/>
              </a:rPr>
              <a:t>: </a:t>
            </a:r>
            <a:r>
              <a:rPr lang="nl-NL" dirty="0">
                <a:solidFill>
                  <a:srgbClr val="333333"/>
                </a:solidFill>
                <a:latin typeface="flanders-sans"/>
              </a:rPr>
              <a:t>8,5 miljoen euro beschikbaar.  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BA49BA2E-7DDD-496B-A4A9-86B816506586}"/>
              </a:ext>
            </a:extLst>
          </p:cNvPr>
          <p:cNvSpPr txBox="1">
            <a:spLocks/>
          </p:cNvSpPr>
          <p:nvPr/>
        </p:nvSpPr>
        <p:spPr>
          <a:xfrm>
            <a:off x="11815113" y="4018851"/>
            <a:ext cx="10178829" cy="133669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2438248" rtl="0" eaLnBrk="1" latinLnBrk="0" hangingPunct="1">
              <a:lnSpc>
                <a:spcPct val="100000"/>
              </a:lnSpc>
              <a:spcBef>
                <a:spcPts val="2667"/>
              </a:spcBef>
              <a:buFont typeface="Arial" panose="020B0604020202020204" pitchFamily="34" charset="0"/>
              <a:buNone/>
              <a:defRPr sz="3400" kern="1200" baseline="0">
                <a:solidFill>
                  <a:schemeClr val="tx1"/>
                </a:solidFill>
                <a:latin typeface="Flanders Art Sans Pro Light" pitchFamily="2" charset="77"/>
                <a:ea typeface="+mn-ea"/>
                <a:cs typeface="+mn-cs"/>
              </a:defRPr>
            </a:lvl1pPr>
            <a:lvl2pPr marL="1828686" indent="-609562" algn="l" defTabSz="2438248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6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7810" indent="-609562" algn="l" defTabSz="2438248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5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6933" indent="-609562" algn="l" defTabSz="2438248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057" indent="-609562" algn="l" defTabSz="2438248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5181" indent="-609562" algn="l" defTabSz="2438248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4305" indent="-609562" algn="l" defTabSz="2438248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3429" indent="-609562" algn="l" defTabSz="2438248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2552" indent="-609562" algn="l" defTabSz="2438248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nl-BE" sz="4200" cap="all" dirty="0">
                <a:solidFill>
                  <a:srgbClr val="009B48"/>
                </a:solidFill>
                <a:latin typeface="Flanders Art Serif Pro Medium" pitchFamily="2" charset="77"/>
              </a:rPr>
              <a:t>Hoe:</a:t>
            </a:r>
            <a:r>
              <a:rPr lang="nl-NL" dirty="0">
                <a:solidFill>
                  <a:srgbClr val="333333"/>
                </a:solidFill>
                <a:latin typeface="flanders-sans"/>
              </a:rPr>
              <a:t> Brede waaier aan activiteiten. </a:t>
            </a:r>
            <a:r>
              <a:rPr lang="nl-NL" dirty="0" err="1">
                <a:solidFill>
                  <a:srgbClr val="333333"/>
                </a:solidFill>
                <a:latin typeface="flanders-sans"/>
              </a:rPr>
              <a:t>Theory</a:t>
            </a:r>
            <a:r>
              <a:rPr lang="nl-NL" dirty="0">
                <a:solidFill>
                  <a:srgbClr val="333333"/>
                </a:solidFill>
                <a:latin typeface="flanders-sans"/>
              </a:rPr>
              <a:t> of change + reflexieve monitoring.</a:t>
            </a: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D8931F1B-C374-4CB1-845C-F3B6A4A1D2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810413" y="10287000"/>
            <a:ext cx="457199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00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251"/>
    </mc:Choice>
    <mc:Fallback xmlns="">
      <p:transition spd="slow" advTm="267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afbeelding 4">
            <a:extLst>
              <a:ext uri="{FF2B5EF4-FFF2-40B4-BE49-F238E27FC236}">
                <a16:creationId xmlns:a16="http://schemas.microsoft.com/office/drawing/2014/main" id="{517F7850-582B-4A42-90C7-5A060FF3786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/>
          <a:srcRect t="12547" b="12547"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AB59B870-60DF-2441-A90A-5A41BD4CC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961" y="2435698"/>
            <a:ext cx="10376439" cy="5405282"/>
          </a:xfrm>
        </p:spPr>
        <p:txBody>
          <a:bodyPr>
            <a:normAutofit fontScale="90000"/>
          </a:bodyPr>
          <a:lstStyle/>
          <a:p>
            <a:r>
              <a:rPr lang="nl-BE" dirty="0"/>
              <a:t>Blijf op de hoogte en</a:t>
            </a:r>
            <a:br>
              <a:rPr lang="nl-BE" dirty="0"/>
            </a:br>
            <a:r>
              <a:rPr lang="nl-BE" dirty="0"/>
              <a:t>schijf je in op de nieuwsbrieven van VLAIO en Vlaanderen Circulair!</a:t>
            </a:r>
          </a:p>
        </p:txBody>
      </p: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C3181658-7CF2-4844-900D-B75BDFA380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810413" y="10287000"/>
            <a:ext cx="457199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06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352"/>
    </mc:Choice>
    <mc:Fallback xmlns="">
      <p:transition spd="slow" advTm="54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01_TITELSLIDES_BASIS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6A6AADB1-80C1-0D4E-834B-E55A5DF63858}" vid="{BCF84E7C-2630-0E41-A57A-77F7B5D2EF0D}"/>
    </a:ext>
  </a:extLst>
</a:theme>
</file>

<file path=ppt/theme/theme2.xml><?xml version="1.0" encoding="utf-8"?>
<a:theme xmlns:a="http://schemas.openxmlformats.org/drawingml/2006/main" name="02_TEKSTSLIDES_BASI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6A6AADB1-80C1-0D4E-834B-E55A5DF63858}" vid="{DF3E67D8-9CAC-9C4C-9749-98E59D11FF2F}"/>
    </a:ext>
  </a:extLst>
</a:theme>
</file>

<file path=ppt/theme/theme3.xml><?xml version="1.0" encoding="utf-8"?>
<a:theme xmlns:a="http://schemas.openxmlformats.org/drawingml/2006/main" name="Vlaio-Nieuw">
  <a:themeElements>
    <a:clrScheme name="Vlaio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B48"/>
      </a:accent1>
      <a:accent2>
        <a:srgbClr val="9CDCD9"/>
      </a:accent2>
      <a:accent3>
        <a:srgbClr val="E37122"/>
      </a:accent3>
      <a:accent4>
        <a:srgbClr val="3FCFD5"/>
      </a:accent4>
      <a:accent5>
        <a:srgbClr val="002776"/>
      </a:accent5>
      <a:accent6>
        <a:srgbClr val="0079C9"/>
      </a:accent6>
      <a:hlink>
        <a:srgbClr val="D10074"/>
      </a:hlink>
      <a:folHlink>
        <a:srgbClr val="954F72"/>
      </a:folHlink>
    </a:clrScheme>
    <a:fontScheme name="Vlaio">
      <a:majorFont>
        <a:latin typeface="Flanders Art Sans Pro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landers Art Sans Pro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e1" id="{6A6AADB1-80C1-0D4E-834B-E55A5DF63858}" vid="{E2DFBA94-A51C-1F4F-9221-E6AF4A817CF7}"/>
    </a:ext>
  </a:extLst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Presentatie-VLAIO-VlaanderenCirculair (1)</Template>
  <TotalTime>287</TotalTime>
  <Words>381</Words>
  <Application>Microsoft Office PowerPoint</Application>
  <PresentationFormat>Aangepast</PresentationFormat>
  <Paragraphs>33</Paragraphs>
  <Slides>5</Slides>
  <Notes>4</Notes>
  <HiddenSlides>0</HiddenSlides>
  <MMClips>5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3</vt:i4>
      </vt:variant>
      <vt:variant>
        <vt:lpstr>Diatitels</vt:lpstr>
      </vt:variant>
      <vt:variant>
        <vt:i4>5</vt:i4>
      </vt:variant>
    </vt:vector>
  </HeadingPairs>
  <TitlesOfParts>
    <vt:vector size="17" baseType="lpstr">
      <vt:lpstr>Arial</vt:lpstr>
      <vt:lpstr>Calibri</vt:lpstr>
      <vt:lpstr>Flanders Art Sans Pro</vt:lpstr>
      <vt:lpstr>Flanders Art Sans Pro Light</vt:lpstr>
      <vt:lpstr>Flanders Art Serif Pro</vt:lpstr>
      <vt:lpstr>Flanders Art Serif Pro Light</vt:lpstr>
      <vt:lpstr>Flanders Art Serif Pro Medium</vt:lpstr>
      <vt:lpstr>FlandersArtSans-Regular</vt:lpstr>
      <vt:lpstr>flanders-sans</vt:lpstr>
      <vt:lpstr>01_TITELSLIDES_BASIS</vt:lpstr>
      <vt:lpstr>02_TEKSTSLIDES_BASIS</vt:lpstr>
      <vt:lpstr>Vlaio-Nieuw</vt:lpstr>
      <vt:lpstr>PowerPoint-presentatie</vt:lpstr>
      <vt:lpstr>Relanceplan Vlaamse Veerkracht</vt:lpstr>
      <vt:lpstr>Call levens-duurverlenging/ herstel en hergebruik</vt:lpstr>
      <vt:lpstr>Living labs circulaire economie</vt:lpstr>
      <vt:lpstr>Blijf op de hoogte en schijf je in op de nieuwsbrieven van VLAIO en Vlaanderen Circulair!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Remue Liesbeth</dc:creator>
  <cp:lastModifiedBy>Claudine Carton</cp:lastModifiedBy>
  <cp:revision>19</cp:revision>
  <cp:lastPrinted>2019-01-04T14:28:10Z</cp:lastPrinted>
  <dcterms:created xsi:type="dcterms:W3CDTF">2021-11-09T07:47:04Z</dcterms:created>
  <dcterms:modified xsi:type="dcterms:W3CDTF">2021-12-07T13:04:43Z</dcterms:modified>
</cp:coreProperties>
</file>