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0" r:id="rId1"/>
    <p:sldMasterId id="2147483710" r:id="rId2"/>
  </p:sldMasterIdLst>
  <p:notesMasterIdLst>
    <p:notesMasterId r:id="rId20"/>
  </p:notesMasterIdLst>
  <p:handoutMasterIdLst>
    <p:handoutMasterId r:id="rId21"/>
  </p:handoutMasterIdLst>
  <p:sldIdLst>
    <p:sldId id="256" r:id="rId3"/>
    <p:sldId id="390" r:id="rId4"/>
    <p:sldId id="415" r:id="rId5"/>
    <p:sldId id="271" r:id="rId6"/>
    <p:sldId id="391" r:id="rId7"/>
    <p:sldId id="392" r:id="rId8"/>
    <p:sldId id="416" r:id="rId9"/>
    <p:sldId id="414" r:id="rId10"/>
    <p:sldId id="417" r:id="rId11"/>
    <p:sldId id="401" r:id="rId12"/>
    <p:sldId id="279" r:id="rId13"/>
    <p:sldId id="418" r:id="rId14"/>
    <p:sldId id="261" r:id="rId15"/>
    <p:sldId id="407" r:id="rId16"/>
    <p:sldId id="408" r:id="rId17"/>
    <p:sldId id="406" r:id="rId18"/>
    <p:sldId id="405" r:id="rId19"/>
  </p:sldIdLst>
  <p:sldSz cx="9144000" cy="6858000" type="screen4x3"/>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Flanders Art Sans Bold" panose="020B0604020202020204" charset="0"/>
      <p:bold r:id="rId28"/>
      <p:boldItalic r:id="rId29"/>
    </p:embeddedFont>
    <p:embeddedFont>
      <p:font typeface="FlandersArtSans-Bold" panose="00000800000000000000" charset="0"/>
      <p:bold r:id="rId30"/>
    </p:embeddedFont>
    <p:embeddedFont>
      <p:font typeface="FlandersArtSans-Regular" panose="00000500000000000000" charset="0"/>
      <p:regular r:id="rId31"/>
    </p:embeddedFont>
    <p:embeddedFont>
      <p:font typeface="Webdings" panose="05030102010509060703" pitchFamily="18" charset="2"/>
      <p:regular r:id="rId32"/>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8A00"/>
    <a:srgbClr val="2B979D"/>
    <a:srgbClr val="A3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46C5DE-C22A-4E2A-8CFC-B56128F8B8DA}" v="9" dt="2021-06-09T06:08:33.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4140" autoAdjust="0"/>
  </p:normalViewPr>
  <p:slideViewPr>
    <p:cSldViewPr snapToGrid="0">
      <p:cViewPr varScale="1">
        <p:scale>
          <a:sx n="36" d="100"/>
          <a:sy n="36" d="100"/>
        </p:scale>
        <p:origin x="1434" y="60"/>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21" Type="http://schemas.openxmlformats.org/officeDocument/2006/relationships/handoutMaster" Target="handoutMasters/handoutMaster1.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715EE7-CC4C-46C7-B8F5-1B6F28DE5462}" type="datetimeFigureOut">
              <a:rPr lang="nl-BE" smtClean="0"/>
              <a:t>7/12/2021</a:t>
            </a:fld>
            <a:endParaRPr lang="nl-BE"/>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44001B-C92A-4E2E-B726-2B39443EA38E}" type="slidenum">
              <a:rPr lang="nl-BE" smtClean="0"/>
              <a:t>‹nr.›</a:t>
            </a:fld>
            <a:endParaRPr lang="nl-BE"/>
          </a:p>
        </p:txBody>
      </p:sp>
    </p:spTree>
    <p:extLst>
      <p:ext uri="{BB962C8B-B14F-4D97-AF65-F5344CB8AC3E}">
        <p14:creationId xmlns:p14="http://schemas.microsoft.com/office/powerpoint/2010/main" val="1248848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CA898F-5C07-4F97-BD2A-13D389FF96CF}" type="datetimeFigureOut">
              <a:rPr lang="nl-BE" smtClean="0"/>
              <a:t>7/12/2021</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C1FCA-DAF0-407A-85C0-4767EB17A5B5}" type="slidenum">
              <a:rPr lang="nl-BE" smtClean="0"/>
              <a:t>‹nr.›</a:t>
            </a:fld>
            <a:endParaRPr lang="nl-BE"/>
          </a:p>
        </p:txBody>
      </p:sp>
    </p:spTree>
    <p:extLst>
      <p:ext uri="{BB962C8B-B14F-4D97-AF65-F5344CB8AC3E}">
        <p14:creationId xmlns:p14="http://schemas.microsoft.com/office/powerpoint/2010/main" val="1779130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die selectieve inzamelplicht? Omdat we best sorteren aan de bron </a:t>
            </a:r>
          </a:p>
          <a:p>
            <a:r>
              <a:rPr lang="nl-NL" dirty="0"/>
              <a:t>Natuurlijk in de eerste plaats preventie </a:t>
            </a:r>
            <a:r>
              <a:rPr lang="nl-NL" dirty="0">
                <a:sym typeface="Wingdings" panose="05000000000000000000" pitchFamily="2" charset="2"/>
              </a:rPr>
              <a:t></a:t>
            </a:r>
            <a:endParaRPr lang="nl-BE" dirty="0"/>
          </a:p>
        </p:txBody>
      </p:sp>
      <p:sp>
        <p:nvSpPr>
          <p:cNvPr id="4" name="Tijdelijke aanduiding voor dianummer 3"/>
          <p:cNvSpPr>
            <a:spLocks noGrp="1"/>
          </p:cNvSpPr>
          <p:nvPr>
            <p:ph type="sldNum" sz="quarter" idx="5"/>
          </p:nvPr>
        </p:nvSpPr>
        <p:spPr/>
        <p:txBody>
          <a:bodyPr/>
          <a:lstStyle/>
          <a:p>
            <a:fld id="{614C1FCA-DAF0-407A-85C0-4767EB17A5B5}" type="slidenum">
              <a:rPr lang="nl-BE" smtClean="0"/>
              <a:t>2</a:t>
            </a:fld>
            <a:endParaRPr lang="nl-BE"/>
          </a:p>
        </p:txBody>
      </p:sp>
    </p:spTree>
    <p:extLst>
      <p:ext uri="{BB962C8B-B14F-4D97-AF65-F5344CB8AC3E}">
        <p14:creationId xmlns:p14="http://schemas.microsoft.com/office/powerpoint/2010/main" val="3386058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Groepsaankoop</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Bv. aanbod </a:t>
            </a:r>
            <a:r>
              <a:rPr lang="nl-NL" dirty="0" err="1"/>
              <a:t>Renewi</a:t>
            </a:r>
            <a:r>
              <a:rPr lang="nl-NL" dirty="0"/>
              <a:t> via parkbeheer </a:t>
            </a:r>
            <a:r>
              <a:rPr lang="nl-NL" dirty="0" err="1"/>
              <a:t>Quares</a:t>
            </a:r>
            <a:r>
              <a:rPr lang="nl-NL" dirty="0"/>
              <a:t>, aanbod </a:t>
            </a:r>
            <a:r>
              <a:rPr lang="nl-NL" dirty="0" err="1"/>
              <a:t>Vanheede</a:t>
            </a:r>
            <a:r>
              <a:rPr lang="nl-NL" dirty="0"/>
              <a:t> voor leden BT Grensland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a:t>
            </a:r>
            <a:r>
              <a:rPr lang="nl-NL" dirty="0" err="1"/>
              <a:t>prijkels</a:t>
            </a:r>
            <a:r>
              <a:rPr lang="nl-NL" dirty="0"/>
              <a:t> – maar is uiteindelijke niet doorgegaan </a:t>
            </a:r>
          </a:p>
          <a:p>
            <a:endParaRPr lang="nl-NL" dirty="0"/>
          </a:p>
          <a:p>
            <a:endParaRPr lang="nl-BE" dirty="0"/>
          </a:p>
        </p:txBody>
      </p:sp>
      <p:sp>
        <p:nvSpPr>
          <p:cNvPr id="4" name="Tijdelijke aanduiding voor dianummer 3"/>
          <p:cNvSpPr>
            <a:spLocks noGrp="1"/>
          </p:cNvSpPr>
          <p:nvPr>
            <p:ph type="sldNum" sz="quarter" idx="5"/>
          </p:nvPr>
        </p:nvSpPr>
        <p:spPr/>
        <p:txBody>
          <a:bodyPr/>
          <a:lstStyle/>
          <a:p>
            <a:fld id="{614C1FCA-DAF0-407A-85C0-4767EB17A5B5}" type="slidenum">
              <a:rPr lang="nl-BE" smtClean="0"/>
              <a:t>13</a:t>
            </a:fld>
            <a:endParaRPr lang="nl-BE"/>
          </a:p>
        </p:txBody>
      </p:sp>
    </p:spTree>
    <p:extLst>
      <p:ext uri="{BB962C8B-B14F-4D97-AF65-F5344CB8AC3E}">
        <p14:creationId xmlns:p14="http://schemas.microsoft.com/office/powerpoint/2010/main" val="2191252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Groepsaankoop</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Bv. aanbod </a:t>
            </a:r>
            <a:r>
              <a:rPr lang="nl-NL" dirty="0" err="1"/>
              <a:t>Renewi</a:t>
            </a:r>
            <a:r>
              <a:rPr lang="nl-NL" dirty="0"/>
              <a:t> via parkbeheer </a:t>
            </a:r>
            <a:r>
              <a:rPr lang="nl-NL" dirty="0" err="1"/>
              <a:t>Quares</a:t>
            </a:r>
            <a:r>
              <a:rPr lang="nl-NL" dirty="0"/>
              <a:t>, aanbod </a:t>
            </a:r>
            <a:r>
              <a:rPr lang="nl-NL" dirty="0" err="1"/>
              <a:t>Vanheede</a:t>
            </a:r>
            <a:r>
              <a:rPr lang="nl-NL" dirty="0"/>
              <a:t> voor leden BT Grensland</a:t>
            </a:r>
          </a:p>
          <a:p>
            <a:endParaRPr lang="nl-NL" dirty="0"/>
          </a:p>
          <a:p>
            <a:endParaRPr lang="nl-BE" dirty="0"/>
          </a:p>
        </p:txBody>
      </p:sp>
      <p:sp>
        <p:nvSpPr>
          <p:cNvPr id="4" name="Tijdelijke aanduiding voor dianummer 3"/>
          <p:cNvSpPr>
            <a:spLocks noGrp="1"/>
          </p:cNvSpPr>
          <p:nvPr>
            <p:ph type="sldNum" sz="quarter" idx="5"/>
          </p:nvPr>
        </p:nvSpPr>
        <p:spPr/>
        <p:txBody>
          <a:bodyPr/>
          <a:lstStyle/>
          <a:p>
            <a:fld id="{614C1FCA-DAF0-407A-85C0-4767EB17A5B5}" type="slidenum">
              <a:rPr lang="nl-BE" smtClean="0"/>
              <a:t>16</a:t>
            </a:fld>
            <a:endParaRPr lang="nl-BE"/>
          </a:p>
        </p:txBody>
      </p:sp>
    </p:spTree>
    <p:extLst>
      <p:ext uri="{BB962C8B-B14F-4D97-AF65-F5344CB8AC3E}">
        <p14:creationId xmlns:p14="http://schemas.microsoft.com/office/powerpoint/2010/main" val="2404312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Cases die aan bod zijn gekomen tijdens toelichting Thomas en mezelf – gebundeld in project Grensland is Circulair </a:t>
            </a:r>
            <a:endParaRPr lang="nl-BE" dirty="0"/>
          </a:p>
        </p:txBody>
      </p:sp>
      <p:sp>
        <p:nvSpPr>
          <p:cNvPr id="4" name="Tijdelijke aanduiding voor dianummer 3"/>
          <p:cNvSpPr>
            <a:spLocks noGrp="1"/>
          </p:cNvSpPr>
          <p:nvPr>
            <p:ph type="sldNum" sz="quarter" idx="5"/>
          </p:nvPr>
        </p:nvSpPr>
        <p:spPr/>
        <p:txBody>
          <a:bodyPr/>
          <a:lstStyle/>
          <a:p>
            <a:fld id="{614C1FCA-DAF0-407A-85C0-4767EB17A5B5}" type="slidenum">
              <a:rPr lang="nl-BE" smtClean="0"/>
              <a:t>17</a:t>
            </a:fld>
            <a:endParaRPr lang="nl-BE"/>
          </a:p>
        </p:txBody>
      </p:sp>
    </p:spTree>
    <p:extLst>
      <p:ext uri="{BB962C8B-B14F-4D97-AF65-F5344CB8AC3E}">
        <p14:creationId xmlns:p14="http://schemas.microsoft.com/office/powerpoint/2010/main" val="4284537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Preventie eerste prioriteit </a:t>
            </a:r>
          </a:p>
          <a:p>
            <a:r>
              <a:rPr lang="nl-NL" dirty="0"/>
              <a:t>Indien toch afval – belangrijke rol voor ‘gebruiker’ – moet sorteren aan de bron om R3-R8 te kunnen waarmaken</a:t>
            </a:r>
            <a:endParaRPr lang="nl-BE" dirty="0"/>
          </a:p>
        </p:txBody>
      </p:sp>
      <p:sp>
        <p:nvSpPr>
          <p:cNvPr id="4" name="Tijdelijke aanduiding voor dianummer 3"/>
          <p:cNvSpPr>
            <a:spLocks noGrp="1"/>
          </p:cNvSpPr>
          <p:nvPr>
            <p:ph type="sldNum" sz="quarter" idx="5"/>
          </p:nvPr>
        </p:nvSpPr>
        <p:spPr/>
        <p:txBody>
          <a:bodyPr/>
          <a:lstStyle/>
          <a:p>
            <a:fld id="{614C1FCA-DAF0-407A-85C0-4767EB17A5B5}" type="slidenum">
              <a:rPr lang="nl-BE" smtClean="0"/>
              <a:t>3</a:t>
            </a:fld>
            <a:endParaRPr lang="nl-BE"/>
          </a:p>
        </p:txBody>
      </p:sp>
    </p:spTree>
    <p:extLst>
      <p:ext uri="{BB962C8B-B14F-4D97-AF65-F5344CB8AC3E}">
        <p14:creationId xmlns:p14="http://schemas.microsoft.com/office/powerpoint/2010/main" val="1071221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Prioriteit 1: preventie </a:t>
            </a:r>
          </a:p>
          <a:p>
            <a:r>
              <a:rPr lang="nl-NL" dirty="0"/>
              <a:t>Afval vermijden bv door duurzaam aankopen </a:t>
            </a:r>
          </a:p>
          <a:p>
            <a:endParaRPr lang="nl-NL" dirty="0"/>
          </a:p>
          <a:p>
            <a:r>
              <a:rPr lang="nl-NL" dirty="0"/>
              <a:t>2</a:t>
            </a:r>
            <a:r>
              <a:rPr lang="nl-NL" baseline="30000" dirty="0"/>
              <a:t>de</a:t>
            </a:r>
            <a:r>
              <a:rPr lang="nl-NL" dirty="0"/>
              <a:t> plaats: hergebruik en recyclage</a:t>
            </a:r>
          </a:p>
          <a:p>
            <a:endParaRPr lang="nl-NL" dirty="0"/>
          </a:p>
          <a:p>
            <a:endParaRPr lang="nl-NL" dirty="0"/>
          </a:p>
          <a:p>
            <a:r>
              <a:rPr lang="nl-NL" dirty="0"/>
              <a:t>- We zijn er nog niet – nu nog in de face van de ‘recycling </a:t>
            </a:r>
            <a:r>
              <a:rPr lang="nl-NL" dirty="0" err="1"/>
              <a:t>economy</a:t>
            </a:r>
            <a:r>
              <a:rPr lang="nl-NL" dirty="0"/>
              <a:t>’</a:t>
            </a:r>
            <a:endParaRPr lang="nl-BE" dirty="0"/>
          </a:p>
        </p:txBody>
      </p:sp>
      <p:sp>
        <p:nvSpPr>
          <p:cNvPr id="4" name="Tijdelijke aanduiding voor dianummer 3"/>
          <p:cNvSpPr>
            <a:spLocks noGrp="1"/>
          </p:cNvSpPr>
          <p:nvPr>
            <p:ph type="sldNum" sz="quarter" idx="5"/>
          </p:nvPr>
        </p:nvSpPr>
        <p:spPr/>
        <p:txBody>
          <a:bodyPr/>
          <a:lstStyle/>
          <a:p>
            <a:fld id="{614C1FCA-DAF0-407A-85C0-4767EB17A5B5}" type="slidenum">
              <a:rPr lang="nl-BE" smtClean="0"/>
              <a:t>5</a:t>
            </a:fld>
            <a:endParaRPr lang="nl-BE"/>
          </a:p>
        </p:txBody>
      </p:sp>
    </p:spTree>
    <p:extLst>
      <p:ext uri="{BB962C8B-B14F-4D97-AF65-F5344CB8AC3E}">
        <p14:creationId xmlns:p14="http://schemas.microsoft.com/office/powerpoint/2010/main" val="195685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dirty="0">
                <a:effectLst/>
                <a:latin typeface="Calibri" panose="020F0502020204030204" pitchFamily="34" charset="0"/>
                <a:cs typeface="Times New Roman" panose="02020603050405020304" pitchFamily="18" charset="0"/>
              </a:rPr>
              <a:t>Betere recyclage = meer en hoogwaardig</a:t>
            </a:r>
            <a:endParaRPr lang="nl-BE" dirty="0"/>
          </a:p>
        </p:txBody>
      </p:sp>
      <p:sp>
        <p:nvSpPr>
          <p:cNvPr id="4" name="Tijdelijke aanduiding voor dianummer 3"/>
          <p:cNvSpPr>
            <a:spLocks noGrp="1"/>
          </p:cNvSpPr>
          <p:nvPr>
            <p:ph type="sldNum" sz="quarter" idx="5"/>
          </p:nvPr>
        </p:nvSpPr>
        <p:spPr/>
        <p:txBody>
          <a:bodyPr/>
          <a:lstStyle/>
          <a:p>
            <a:fld id="{614C1FCA-DAF0-407A-85C0-4767EB17A5B5}" type="slidenum">
              <a:rPr lang="nl-BE" smtClean="0"/>
              <a:t>6</a:t>
            </a:fld>
            <a:endParaRPr lang="nl-BE"/>
          </a:p>
        </p:txBody>
      </p:sp>
    </p:spTree>
    <p:extLst>
      <p:ext uri="{BB962C8B-B14F-4D97-AF65-F5344CB8AC3E}">
        <p14:creationId xmlns:p14="http://schemas.microsoft.com/office/powerpoint/2010/main" val="3446223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Preventie eerste prioriteit </a:t>
            </a:r>
          </a:p>
          <a:p>
            <a:r>
              <a:rPr lang="nl-NL" dirty="0"/>
              <a:t>Indien toch afval – belangrijke rol voor ‘gebruiker’ – moet sorteren aan de bron om R3-R8 te kunnen waarmaken</a:t>
            </a:r>
            <a:endParaRPr lang="nl-BE" dirty="0"/>
          </a:p>
        </p:txBody>
      </p:sp>
      <p:sp>
        <p:nvSpPr>
          <p:cNvPr id="4" name="Tijdelijke aanduiding voor dianummer 3"/>
          <p:cNvSpPr>
            <a:spLocks noGrp="1"/>
          </p:cNvSpPr>
          <p:nvPr>
            <p:ph type="sldNum" sz="quarter" idx="5"/>
          </p:nvPr>
        </p:nvSpPr>
        <p:spPr/>
        <p:txBody>
          <a:bodyPr/>
          <a:lstStyle/>
          <a:p>
            <a:fld id="{614C1FCA-DAF0-407A-85C0-4767EB17A5B5}" type="slidenum">
              <a:rPr lang="nl-BE" smtClean="0"/>
              <a:t>7</a:t>
            </a:fld>
            <a:endParaRPr lang="nl-BE"/>
          </a:p>
        </p:txBody>
      </p:sp>
    </p:spTree>
    <p:extLst>
      <p:ext uri="{BB962C8B-B14F-4D97-AF65-F5344CB8AC3E}">
        <p14:creationId xmlns:p14="http://schemas.microsoft.com/office/powerpoint/2010/main" val="3176231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33333"/>
                </a:solidFill>
                <a:effectLst/>
                <a:latin typeface="FlandersArtSans-Regular" panose="00000500000000000000" pitchFamily="2" charset="0"/>
              </a:rPr>
              <a:t>levensmiddelenafval (verpakte) levensmiddelen zijn die niet geconsumeerd worden om diverse redenen (voedselveiligheid, overschot, vervaldatum,…) In winkels/horeca kan het ook gaan om onverkoopbare voedingswaren.</a:t>
            </a:r>
          </a:p>
          <a:p>
            <a:r>
              <a:rPr lang="nl-NL" b="0" i="0" dirty="0">
                <a:solidFill>
                  <a:srgbClr val="333333"/>
                </a:solidFill>
                <a:effectLst/>
                <a:latin typeface="FlandersArtSans-Regular" panose="00000500000000000000" pitchFamily="2" charset="0"/>
              </a:rPr>
              <a:t>Wel is het belangrijk om voor verpakt voedingsafval bij beperkte hoeveelheden op basis van het principe van bronscheiding deze zelf te ontpakken vooraleer ze in de selectieve inzamelcontainer te gooien. Bij grotere volumes verpakt voedingsafval neemt u contact op met uw inzamelaar om een oplossing op maat uit te werken.</a:t>
            </a:r>
            <a:endParaRPr lang="nl-BE" dirty="0"/>
          </a:p>
        </p:txBody>
      </p:sp>
      <p:sp>
        <p:nvSpPr>
          <p:cNvPr id="4" name="Tijdelijke aanduiding voor dianummer 3"/>
          <p:cNvSpPr>
            <a:spLocks noGrp="1"/>
          </p:cNvSpPr>
          <p:nvPr>
            <p:ph type="sldNum" sz="quarter" idx="5"/>
          </p:nvPr>
        </p:nvSpPr>
        <p:spPr/>
        <p:txBody>
          <a:bodyPr/>
          <a:lstStyle/>
          <a:p>
            <a:fld id="{614C1FCA-DAF0-407A-85C0-4767EB17A5B5}" type="slidenum">
              <a:rPr lang="nl-BE" smtClean="0"/>
              <a:t>9</a:t>
            </a:fld>
            <a:endParaRPr lang="nl-BE"/>
          </a:p>
        </p:txBody>
      </p:sp>
    </p:spTree>
    <p:extLst>
      <p:ext uri="{BB962C8B-B14F-4D97-AF65-F5344CB8AC3E}">
        <p14:creationId xmlns:p14="http://schemas.microsoft.com/office/powerpoint/2010/main" val="1775923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614C1FCA-DAF0-407A-85C0-4767EB17A5B5}" type="slidenum">
              <a:rPr lang="nl-BE" smtClean="0"/>
              <a:t>10</a:t>
            </a:fld>
            <a:endParaRPr lang="nl-BE"/>
          </a:p>
        </p:txBody>
      </p:sp>
    </p:spTree>
    <p:extLst>
      <p:ext uri="{BB962C8B-B14F-4D97-AF65-F5344CB8AC3E}">
        <p14:creationId xmlns:p14="http://schemas.microsoft.com/office/powerpoint/2010/main" val="3329209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Organisator is geen IHM</a:t>
            </a:r>
          </a:p>
          <a:p>
            <a:pPr lvl="1"/>
            <a:r>
              <a:rPr lang="nl-NL" dirty="0"/>
              <a:t>Organisator moet die erkenning niet aanvragen </a:t>
            </a:r>
          </a:p>
          <a:p>
            <a:pPr lvl="1"/>
            <a:r>
              <a:rPr lang="nl-NL" dirty="0"/>
              <a:t>Bedrijf gaat contract aan met IHM voor </a:t>
            </a:r>
            <a:r>
              <a:rPr lang="nl-NL" dirty="0" err="1"/>
              <a:t>ophaling</a:t>
            </a:r>
            <a:r>
              <a:rPr lang="nl-NL" dirty="0"/>
              <a:t> bedrijfsrestafval</a:t>
            </a:r>
          </a:p>
          <a:p>
            <a:endParaRPr lang="nl-NL" b="0" i="0" dirty="0">
              <a:solidFill>
                <a:srgbClr val="282828"/>
              </a:solidFill>
              <a:effectLst/>
              <a:latin typeface="FlandersArtSans-Regular" panose="00000500000000000000" pitchFamily="2" charset="0"/>
            </a:endParaRPr>
          </a:p>
          <a:p>
            <a:r>
              <a:rPr lang="nl-NL" b="0" i="0" dirty="0">
                <a:solidFill>
                  <a:srgbClr val="282828"/>
                </a:solidFill>
                <a:effectLst/>
                <a:latin typeface="FlandersArtSans-Regular" panose="00000500000000000000" pitchFamily="2" charset="0"/>
              </a:rPr>
              <a:t>Als er bedrijfsrestafval opgehaald wordt, moet er een contract afgesloten zijn tussen het bedrijf -als producent van het afval- en de inzamelaar van het bedrijfsrestafval. Dit contract bevat informatie over de afvalfracties die u selectief moet inzamelen. Duidelijke afspraken op papier over wat er wel of niet in uw restafval mag, dat is de bedoeling. Spreek uw afvalinzamelaar hierover aan.</a:t>
            </a:r>
            <a:endParaRPr lang="nl-BE" dirty="0"/>
          </a:p>
        </p:txBody>
      </p:sp>
      <p:sp>
        <p:nvSpPr>
          <p:cNvPr id="4" name="Tijdelijke aanduiding voor dianummer 3"/>
          <p:cNvSpPr>
            <a:spLocks noGrp="1"/>
          </p:cNvSpPr>
          <p:nvPr>
            <p:ph type="sldNum" sz="quarter" idx="5"/>
          </p:nvPr>
        </p:nvSpPr>
        <p:spPr/>
        <p:txBody>
          <a:bodyPr/>
          <a:lstStyle/>
          <a:p>
            <a:fld id="{614C1FCA-DAF0-407A-85C0-4767EB17A5B5}" type="slidenum">
              <a:rPr lang="nl-BE" smtClean="0"/>
              <a:t>11</a:t>
            </a:fld>
            <a:endParaRPr lang="nl-BE"/>
          </a:p>
        </p:txBody>
      </p:sp>
    </p:spTree>
    <p:extLst>
      <p:ext uri="{BB962C8B-B14F-4D97-AF65-F5344CB8AC3E}">
        <p14:creationId xmlns:p14="http://schemas.microsoft.com/office/powerpoint/2010/main" val="1459108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Preventie eerste prioriteit </a:t>
            </a:r>
          </a:p>
          <a:p>
            <a:r>
              <a:rPr lang="nl-NL" dirty="0"/>
              <a:t>Indien toch afval – belangrijke rol voor ‘gebruiker’ – moet sorteren aan de bron om R3-R8 te kunnen waarmaken</a:t>
            </a:r>
            <a:endParaRPr lang="nl-BE" dirty="0"/>
          </a:p>
        </p:txBody>
      </p:sp>
      <p:sp>
        <p:nvSpPr>
          <p:cNvPr id="4" name="Tijdelijke aanduiding voor dianummer 3"/>
          <p:cNvSpPr>
            <a:spLocks noGrp="1"/>
          </p:cNvSpPr>
          <p:nvPr>
            <p:ph type="sldNum" sz="quarter" idx="5"/>
          </p:nvPr>
        </p:nvSpPr>
        <p:spPr/>
        <p:txBody>
          <a:bodyPr/>
          <a:lstStyle/>
          <a:p>
            <a:fld id="{614C1FCA-DAF0-407A-85C0-4767EB17A5B5}" type="slidenum">
              <a:rPr lang="nl-BE" smtClean="0"/>
              <a:t>12</a:t>
            </a:fld>
            <a:endParaRPr lang="nl-BE"/>
          </a:p>
        </p:txBody>
      </p:sp>
    </p:spTree>
    <p:extLst>
      <p:ext uri="{BB962C8B-B14F-4D97-AF65-F5344CB8AC3E}">
        <p14:creationId xmlns:p14="http://schemas.microsoft.com/office/powerpoint/2010/main" val="3165556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3601" y="1193817"/>
            <a:ext cx="7993062" cy="2088000"/>
          </a:xfrm>
        </p:spPr>
        <p:txBody>
          <a:bodyPr anchor="b"/>
          <a:lstStyle>
            <a:lvl1pPr algn="l">
              <a:defRPr sz="6000">
                <a:solidFill>
                  <a:schemeClr val="bg2"/>
                </a:solidFill>
              </a:defRPr>
            </a:lvl1pPr>
          </a:lstStyle>
          <a:p>
            <a:r>
              <a:rPr lang="nl-NL"/>
              <a:t>Klik om stijl te bewerken</a:t>
            </a:r>
            <a:endParaRPr lang="en-US" dirty="0"/>
          </a:p>
        </p:txBody>
      </p:sp>
      <p:sp>
        <p:nvSpPr>
          <p:cNvPr id="3" name="Subtitle 2"/>
          <p:cNvSpPr>
            <a:spLocks noGrp="1"/>
          </p:cNvSpPr>
          <p:nvPr>
            <p:ph type="subTitle" idx="1"/>
          </p:nvPr>
        </p:nvSpPr>
        <p:spPr>
          <a:xfrm>
            <a:off x="863601" y="3626770"/>
            <a:ext cx="7993061"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10" name="Tijdelijke aanduiding voor tekst 7"/>
          <p:cNvSpPr>
            <a:spLocks noGrp="1"/>
          </p:cNvSpPr>
          <p:nvPr>
            <p:ph type="body" sz="quarter" idx="13" hasCustomPrompt="1"/>
          </p:nvPr>
        </p:nvSpPr>
        <p:spPr>
          <a:xfrm>
            <a:off x="3033136" y="5583238"/>
            <a:ext cx="5823526" cy="506412"/>
          </a:xfrm>
        </p:spPr>
        <p:txBody>
          <a:bodyPr/>
          <a:lstStyle>
            <a:lvl1pPr marL="0" indent="0" algn="r">
              <a:buNone/>
              <a:defRPr>
                <a:solidFill>
                  <a:schemeClr val="bg1"/>
                </a:solidFill>
                <a:latin typeface="FlandersArtSans-Regular" panose="00000500000000000000" pitchFamily="2" charset="0"/>
              </a:defRPr>
            </a:lvl1pPr>
          </a:lstStyle>
          <a:p>
            <a:pPr lvl="0"/>
            <a:r>
              <a:rPr lang="nl-NL" dirty="0"/>
              <a:t>Klik om de naam van de spreker te bewerken</a:t>
            </a:r>
            <a:endParaRPr lang="nl-BE" dirty="0"/>
          </a:p>
        </p:txBody>
      </p:sp>
      <p:pic>
        <p:nvPicPr>
          <p:cNvPr id="9" name="Afbeelding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3601" y="5627485"/>
            <a:ext cx="1640604" cy="929406"/>
          </a:xfrm>
          <a:prstGeom prst="rect">
            <a:avLst/>
          </a:prstGeom>
        </p:spPr>
      </p:pic>
      <p:pic>
        <p:nvPicPr>
          <p:cNvPr id="11" name="Afbeelding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53689" y="288122"/>
            <a:ext cx="2090311" cy="814606"/>
          </a:xfrm>
          <a:prstGeom prst="rect">
            <a:avLst/>
          </a:prstGeom>
        </p:spPr>
      </p:pic>
    </p:spTree>
    <p:extLst>
      <p:ext uri="{BB962C8B-B14F-4D97-AF65-F5344CB8AC3E}">
        <p14:creationId xmlns:p14="http://schemas.microsoft.com/office/powerpoint/2010/main" val="3035433736"/>
      </p:ext>
    </p:extLst>
  </p:cSld>
  <p:clrMapOvr>
    <a:masterClrMapping/>
  </p:clrMapOvr>
  <p:extLst>
    <p:ext uri="{DCECCB84-F9BA-43D5-87BE-67443E8EF086}">
      <p15:sldGuideLst xmlns:p15="http://schemas.microsoft.com/office/powerpoint/2012/main">
        <p15:guide id="0" orient="horz" pos="187" userDrawn="1">
          <p15:clr>
            <a:srgbClr val="FBAE40"/>
          </p15:clr>
        </p15:guide>
        <p15:guide id="1" pos="55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Alternatieve Titeldia 6">
    <p:bg>
      <p:bgPr>
        <a:solidFill>
          <a:schemeClr val="bg1"/>
        </a:solidFill>
        <a:effectLst/>
      </p:bgPr>
    </p:bg>
    <p:spTree>
      <p:nvGrpSpPr>
        <p:cNvPr id="1" name=""/>
        <p:cNvGrpSpPr/>
        <p:nvPr/>
      </p:nvGrpSpPr>
      <p:grpSpPr>
        <a:xfrm>
          <a:off x="0" y="0"/>
          <a:ext cx="0" cy="0"/>
          <a:chOff x="0" y="0"/>
          <a:chExt cx="0" cy="0"/>
        </a:xfrm>
      </p:grpSpPr>
      <p:pic>
        <p:nvPicPr>
          <p:cNvPr id="9" name="Afbeelding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38892" y="-1"/>
            <a:ext cx="4710896" cy="6860245"/>
          </a:xfrm>
          <a:prstGeom prst="rect">
            <a:avLst/>
          </a:prstGeom>
        </p:spPr>
      </p:pic>
      <p:sp>
        <p:nvSpPr>
          <p:cNvPr id="14" name="Rechthoek 11"/>
          <p:cNvSpPr/>
          <p:nvPr userDrawn="1"/>
        </p:nvSpPr>
        <p:spPr>
          <a:xfrm>
            <a:off x="0" y="0"/>
            <a:ext cx="6826492" cy="6858000"/>
          </a:xfrm>
          <a:custGeom>
            <a:avLst/>
            <a:gdLst>
              <a:gd name="connsiteX0" fmla="*/ 0 w 4438892"/>
              <a:gd name="connsiteY0" fmla="*/ 0 h 6858000"/>
              <a:gd name="connsiteX1" fmla="*/ 4438892 w 4438892"/>
              <a:gd name="connsiteY1" fmla="*/ 0 h 6858000"/>
              <a:gd name="connsiteX2" fmla="*/ 4438892 w 4438892"/>
              <a:gd name="connsiteY2" fmla="*/ 6858000 h 6858000"/>
              <a:gd name="connsiteX3" fmla="*/ 0 w 4438892"/>
              <a:gd name="connsiteY3" fmla="*/ 6858000 h 6858000"/>
              <a:gd name="connsiteX4" fmla="*/ 0 w 4438892"/>
              <a:gd name="connsiteY4" fmla="*/ 0 h 6858000"/>
              <a:gd name="connsiteX0" fmla="*/ 0 w 6826492"/>
              <a:gd name="connsiteY0" fmla="*/ 0 h 6858000"/>
              <a:gd name="connsiteX1" fmla="*/ 6826492 w 6826492"/>
              <a:gd name="connsiteY1" fmla="*/ 0 h 6858000"/>
              <a:gd name="connsiteX2" fmla="*/ 4438892 w 6826492"/>
              <a:gd name="connsiteY2" fmla="*/ 6858000 h 6858000"/>
              <a:gd name="connsiteX3" fmla="*/ 0 w 6826492"/>
              <a:gd name="connsiteY3" fmla="*/ 6858000 h 6858000"/>
              <a:gd name="connsiteX4" fmla="*/ 0 w 68264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492" h="6858000">
                <a:moveTo>
                  <a:pt x="0" y="0"/>
                </a:moveTo>
                <a:lnTo>
                  <a:pt x="6826492" y="0"/>
                </a:lnTo>
                <a:lnTo>
                  <a:pt x="4438892" y="6858000"/>
                </a:lnTo>
                <a:lnTo>
                  <a:pt x="0" y="6858000"/>
                </a:lnTo>
                <a:lnTo>
                  <a:pt x="0" y="0"/>
                </a:lnTo>
                <a:close/>
              </a:path>
            </a:pathLst>
          </a:custGeom>
          <a:solidFill>
            <a:srgbClr val="A3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ctrTitle"/>
          </p:nvPr>
        </p:nvSpPr>
        <p:spPr>
          <a:xfrm>
            <a:off x="576000" y="1080001"/>
            <a:ext cx="4871489" cy="1358400"/>
          </a:xfrm>
        </p:spPr>
        <p:txBody>
          <a:bodyPr anchor="t">
            <a:normAutofit/>
          </a:bodyPr>
          <a:lstStyle>
            <a:lvl1pPr algn="l">
              <a:defRPr sz="3600" b="1">
                <a:solidFill>
                  <a:schemeClr val="bg1"/>
                </a:solidFill>
                <a:latin typeface="Calibri" panose="020F0502020204030204" pitchFamily="34" charset="0"/>
              </a:defRPr>
            </a:lvl1pPr>
          </a:lstStyle>
          <a:p>
            <a:r>
              <a:rPr lang="nl-NL"/>
              <a:t>Klik om stijl te bewerken</a:t>
            </a:r>
            <a:endParaRPr lang="en-US" dirty="0"/>
          </a:p>
        </p:txBody>
      </p:sp>
      <p:sp>
        <p:nvSpPr>
          <p:cNvPr id="3" name="Subtitle 2"/>
          <p:cNvSpPr>
            <a:spLocks noGrp="1"/>
          </p:cNvSpPr>
          <p:nvPr>
            <p:ph type="subTitle" idx="1"/>
          </p:nvPr>
        </p:nvSpPr>
        <p:spPr>
          <a:xfrm>
            <a:off x="570955" y="2705102"/>
            <a:ext cx="4413094" cy="2566284"/>
          </a:xfrm>
          <a:prstGeom prst="rect">
            <a:avLst/>
          </a:prstGeom>
        </p:spPr>
        <p:txBody>
          <a:bodyPr/>
          <a:lstStyle>
            <a:lvl1pPr marL="0" indent="0" algn="l">
              <a:buNone/>
              <a:defRPr sz="2400" b="1">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11" name="Tijdelijke aanduiding voor tekst 7"/>
          <p:cNvSpPr>
            <a:spLocks noGrp="1"/>
          </p:cNvSpPr>
          <p:nvPr>
            <p:ph type="body" sz="quarter" idx="13" hasCustomPrompt="1"/>
          </p:nvPr>
        </p:nvSpPr>
        <p:spPr>
          <a:xfrm>
            <a:off x="570955" y="5049693"/>
            <a:ext cx="4116073" cy="506412"/>
          </a:xfrm>
          <a:prstGeom prst="rect">
            <a:avLst/>
          </a:prstGeom>
        </p:spPr>
        <p:txBody>
          <a:bodyPr/>
          <a:lstStyle>
            <a:lvl1pPr marL="0" indent="0">
              <a:buNone/>
              <a:defRPr>
                <a:solidFill>
                  <a:schemeClr val="bg1"/>
                </a:solidFill>
                <a:latin typeface="Calibri" panose="020F0502020204030204" pitchFamily="34" charset="0"/>
              </a:defRPr>
            </a:lvl1pPr>
          </a:lstStyle>
          <a:p>
            <a:pPr lvl="0"/>
            <a:r>
              <a:rPr lang="nl-NL" dirty="0"/>
              <a:t>Klik om de naam van de spreker te bewerken</a:t>
            </a:r>
            <a:endParaRPr lang="nl-BE" dirty="0"/>
          </a:p>
        </p:txBody>
      </p:sp>
      <p:pic>
        <p:nvPicPr>
          <p:cNvPr id="12" name="Afbeelding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53689" y="288122"/>
            <a:ext cx="2090311" cy="814606"/>
          </a:xfrm>
          <a:prstGeom prst="rect">
            <a:avLst/>
          </a:prstGeom>
        </p:spPr>
      </p:pic>
      <p:pic>
        <p:nvPicPr>
          <p:cNvPr id="13" name="Afbeelding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8624" y="5833556"/>
            <a:ext cx="1319354" cy="746993"/>
          </a:xfrm>
          <a:prstGeom prst="rect">
            <a:avLst/>
          </a:prstGeom>
        </p:spPr>
      </p:pic>
    </p:spTree>
    <p:extLst>
      <p:ext uri="{BB962C8B-B14F-4D97-AF65-F5344CB8AC3E}">
        <p14:creationId xmlns:p14="http://schemas.microsoft.com/office/powerpoint/2010/main" val="2966457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lternatieve Titeldia 2">
    <p:bg>
      <p:bgPr>
        <a:pattFill prst="ltUpDiag">
          <a:fgClr>
            <a:schemeClr val="bg2"/>
          </a:fgClr>
          <a:bgClr>
            <a:schemeClr val="bg1"/>
          </a:bgClr>
        </a:pattFill>
        <a:effectLst/>
      </p:bgPr>
    </p:bg>
    <p:spTree>
      <p:nvGrpSpPr>
        <p:cNvPr id="1" name=""/>
        <p:cNvGrpSpPr/>
        <p:nvPr/>
      </p:nvGrpSpPr>
      <p:grpSpPr>
        <a:xfrm>
          <a:off x="0" y="0"/>
          <a:ext cx="0" cy="0"/>
          <a:chOff x="0" y="0"/>
          <a:chExt cx="0" cy="0"/>
        </a:xfrm>
      </p:grpSpPr>
      <p:sp>
        <p:nvSpPr>
          <p:cNvPr id="12" name="Rechthoek 11"/>
          <p:cNvSpPr/>
          <p:nvPr/>
        </p:nvSpPr>
        <p:spPr>
          <a:xfrm>
            <a:off x="0" y="0"/>
            <a:ext cx="457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Trapezium 12"/>
          <p:cNvSpPr>
            <a:spLocks noChangeAspect="1"/>
          </p:cNvSpPr>
          <p:nvPr/>
        </p:nvSpPr>
        <p:spPr>
          <a:xfrm>
            <a:off x="0" y="0"/>
            <a:ext cx="7548959" cy="6858000"/>
          </a:xfrm>
          <a:prstGeom prst="trapezoid">
            <a:avLst>
              <a:gd name="adj" fmla="val 3489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ctrTitle"/>
          </p:nvPr>
        </p:nvSpPr>
        <p:spPr>
          <a:xfrm>
            <a:off x="576000" y="1193817"/>
            <a:ext cx="4871489" cy="2088000"/>
          </a:xfrm>
        </p:spPr>
        <p:txBody>
          <a:bodyPr lIns="0" tIns="0" rIns="0" bIns="0" anchor="b"/>
          <a:lstStyle>
            <a:lvl1pPr algn="l">
              <a:defRPr sz="6000" b="1">
                <a:solidFill>
                  <a:schemeClr val="bg1"/>
                </a:solidFill>
                <a:latin typeface="Calibri" panose="020F0502020204030204" pitchFamily="34" charset="0"/>
              </a:defRPr>
            </a:lvl1pPr>
          </a:lstStyle>
          <a:p>
            <a:r>
              <a:rPr lang="nl-NL"/>
              <a:t>Klik om de stijl te bewerken</a:t>
            </a:r>
            <a:endParaRPr lang="en-US" dirty="0"/>
          </a:p>
        </p:txBody>
      </p:sp>
      <p:sp>
        <p:nvSpPr>
          <p:cNvPr id="3" name="Subtitle 2"/>
          <p:cNvSpPr>
            <a:spLocks noGrp="1"/>
          </p:cNvSpPr>
          <p:nvPr>
            <p:ph type="subTitle" idx="1"/>
          </p:nvPr>
        </p:nvSpPr>
        <p:spPr>
          <a:xfrm>
            <a:off x="576000" y="3626770"/>
            <a:ext cx="5578508" cy="1655762"/>
          </a:xfrm>
          <a:prstGeom prst="rect">
            <a:avLst/>
          </a:prstGeom>
        </p:spPr>
        <p:txBody>
          <a:bodyPr lIns="0" tIns="0" rIns="0" bIns="0"/>
          <a:lstStyle>
            <a:lvl1pPr marL="0" indent="0" algn="l">
              <a:buNone/>
              <a:defRPr sz="2400" b="1">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10" name="Tijdelijke aanduiding voor tekst 7"/>
          <p:cNvSpPr>
            <a:spLocks noGrp="1"/>
          </p:cNvSpPr>
          <p:nvPr>
            <p:ph type="body" sz="quarter" idx="13" hasCustomPrompt="1"/>
          </p:nvPr>
        </p:nvSpPr>
        <p:spPr>
          <a:xfrm>
            <a:off x="576000" y="5282532"/>
            <a:ext cx="6055709" cy="506412"/>
          </a:xfrm>
          <a:prstGeom prst="rect">
            <a:avLst/>
          </a:prstGeom>
        </p:spPr>
        <p:txBody>
          <a:bodyPr lIns="0" tIns="0" rIns="0" bIns="0"/>
          <a:lstStyle>
            <a:lvl1pPr marL="0" indent="0">
              <a:buNone/>
              <a:defRPr>
                <a:solidFill>
                  <a:schemeClr val="bg1"/>
                </a:solidFill>
                <a:latin typeface="Calibri" panose="020F0502020204030204" pitchFamily="34" charset="0"/>
              </a:defRPr>
            </a:lvl1pPr>
          </a:lstStyle>
          <a:p>
            <a:pPr lvl="0"/>
            <a:r>
              <a:rPr lang="nl-NL" dirty="0"/>
              <a:t>Klik om de naam van de spreker te bewerken</a:t>
            </a:r>
            <a:endParaRPr lang="nl-BE" dirty="0"/>
          </a:p>
        </p:txBody>
      </p:sp>
      <p:pic>
        <p:nvPicPr>
          <p:cNvPr id="9" name="Afbeelding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8624" y="5833556"/>
            <a:ext cx="1319354" cy="746993"/>
          </a:xfrm>
          <a:prstGeom prst="rect">
            <a:avLst/>
          </a:prstGeom>
        </p:spPr>
      </p:pic>
      <p:pic>
        <p:nvPicPr>
          <p:cNvPr id="11" name="Afbeelding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53689" y="288122"/>
            <a:ext cx="2090311" cy="814606"/>
          </a:xfrm>
          <a:prstGeom prst="rect">
            <a:avLst/>
          </a:prstGeom>
        </p:spPr>
      </p:pic>
    </p:spTree>
    <p:extLst>
      <p:ext uri="{BB962C8B-B14F-4D97-AF65-F5344CB8AC3E}">
        <p14:creationId xmlns:p14="http://schemas.microsoft.com/office/powerpoint/2010/main" val="4237850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lternatieve Titeldia 6">
    <p:bg>
      <p:bgPr>
        <a:solidFill>
          <a:schemeClr val="bg1"/>
        </a:solidFill>
        <a:effectLst/>
      </p:bgPr>
    </p:bg>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38892" y="-1"/>
            <a:ext cx="4710896" cy="6860245"/>
          </a:xfrm>
          <a:prstGeom prst="rect">
            <a:avLst/>
          </a:prstGeom>
        </p:spPr>
      </p:pic>
      <p:sp>
        <p:nvSpPr>
          <p:cNvPr id="12" name="Rechthoek 11"/>
          <p:cNvSpPr/>
          <p:nvPr/>
        </p:nvSpPr>
        <p:spPr>
          <a:xfrm>
            <a:off x="0" y="0"/>
            <a:ext cx="6826492" cy="6858000"/>
          </a:xfrm>
          <a:custGeom>
            <a:avLst/>
            <a:gdLst>
              <a:gd name="connsiteX0" fmla="*/ 0 w 4438892"/>
              <a:gd name="connsiteY0" fmla="*/ 0 h 6858000"/>
              <a:gd name="connsiteX1" fmla="*/ 4438892 w 4438892"/>
              <a:gd name="connsiteY1" fmla="*/ 0 h 6858000"/>
              <a:gd name="connsiteX2" fmla="*/ 4438892 w 4438892"/>
              <a:gd name="connsiteY2" fmla="*/ 6858000 h 6858000"/>
              <a:gd name="connsiteX3" fmla="*/ 0 w 4438892"/>
              <a:gd name="connsiteY3" fmla="*/ 6858000 h 6858000"/>
              <a:gd name="connsiteX4" fmla="*/ 0 w 4438892"/>
              <a:gd name="connsiteY4" fmla="*/ 0 h 6858000"/>
              <a:gd name="connsiteX0" fmla="*/ 0 w 6826492"/>
              <a:gd name="connsiteY0" fmla="*/ 0 h 6858000"/>
              <a:gd name="connsiteX1" fmla="*/ 6826492 w 6826492"/>
              <a:gd name="connsiteY1" fmla="*/ 0 h 6858000"/>
              <a:gd name="connsiteX2" fmla="*/ 4438892 w 6826492"/>
              <a:gd name="connsiteY2" fmla="*/ 6858000 h 6858000"/>
              <a:gd name="connsiteX3" fmla="*/ 0 w 6826492"/>
              <a:gd name="connsiteY3" fmla="*/ 6858000 h 6858000"/>
              <a:gd name="connsiteX4" fmla="*/ 0 w 68264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492" h="6858000">
                <a:moveTo>
                  <a:pt x="0" y="0"/>
                </a:moveTo>
                <a:lnTo>
                  <a:pt x="6826492" y="0"/>
                </a:lnTo>
                <a:lnTo>
                  <a:pt x="4438892" y="6858000"/>
                </a:lnTo>
                <a:lnTo>
                  <a:pt x="0" y="6858000"/>
                </a:lnTo>
                <a:lnTo>
                  <a:pt x="0" y="0"/>
                </a:lnTo>
                <a:close/>
              </a:path>
            </a:pathLst>
          </a:custGeom>
          <a:solidFill>
            <a:srgbClr val="A3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1"/>
          <p:cNvSpPr>
            <a:spLocks noGrp="1"/>
          </p:cNvSpPr>
          <p:nvPr>
            <p:ph type="ctrTitle"/>
          </p:nvPr>
        </p:nvSpPr>
        <p:spPr>
          <a:xfrm>
            <a:off x="576000" y="1080001"/>
            <a:ext cx="4871489" cy="1358400"/>
          </a:xfrm>
        </p:spPr>
        <p:txBody>
          <a:bodyPr lIns="0" tIns="0" rIns="0" bIns="0" anchor="t">
            <a:normAutofit/>
          </a:bodyPr>
          <a:lstStyle>
            <a:lvl1pPr algn="l">
              <a:defRPr sz="3600" b="1">
                <a:solidFill>
                  <a:schemeClr val="bg1"/>
                </a:solidFill>
                <a:latin typeface="Calibri" panose="020F0502020204030204" pitchFamily="34" charset="0"/>
              </a:defRPr>
            </a:lvl1pPr>
          </a:lstStyle>
          <a:p>
            <a:r>
              <a:rPr lang="nl-NL"/>
              <a:t>Klik om de stijl te bewerken</a:t>
            </a:r>
            <a:endParaRPr lang="en-US" dirty="0"/>
          </a:p>
        </p:txBody>
      </p:sp>
      <p:sp>
        <p:nvSpPr>
          <p:cNvPr id="3" name="Subtitle 2"/>
          <p:cNvSpPr>
            <a:spLocks noGrp="1"/>
          </p:cNvSpPr>
          <p:nvPr>
            <p:ph type="subTitle" idx="1"/>
          </p:nvPr>
        </p:nvSpPr>
        <p:spPr>
          <a:xfrm>
            <a:off x="570955" y="2705102"/>
            <a:ext cx="4413094" cy="2566284"/>
          </a:xfrm>
          <a:prstGeom prst="rect">
            <a:avLst/>
          </a:prstGeom>
        </p:spPr>
        <p:txBody>
          <a:bodyPr lIns="0" tIns="0" rIns="0" bIns="0"/>
          <a:lstStyle>
            <a:lvl1pPr marL="0" indent="0" algn="l">
              <a:buNone/>
              <a:defRPr sz="2400" b="1">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11" name="Tijdelijke aanduiding voor tekst 7"/>
          <p:cNvSpPr>
            <a:spLocks noGrp="1"/>
          </p:cNvSpPr>
          <p:nvPr>
            <p:ph type="body" sz="quarter" idx="13" hasCustomPrompt="1"/>
          </p:nvPr>
        </p:nvSpPr>
        <p:spPr>
          <a:xfrm>
            <a:off x="576000" y="5073938"/>
            <a:ext cx="4116073" cy="506412"/>
          </a:xfrm>
          <a:prstGeom prst="rect">
            <a:avLst/>
          </a:prstGeom>
        </p:spPr>
        <p:txBody>
          <a:bodyPr lIns="0" tIns="0" rIns="0" bIns="0"/>
          <a:lstStyle>
            <a:lvl1pPr marL="0" indent="0">
              <a:buNone/>
              <a:defRPr>
                <a:solidFill>
                  <a:schemeClr val="bg1"/>
                </a:solidFill>
                <a:latin typeface="Calibri" panose="020F0502020204030204" pitchFamily="34" charset="0"/>
              </a:defRPr>
            </a:lvl1pPr>
          </a:lstStyle>
          <a:p>
            <a:pPr lvl="0"/>
            <a:r>
              <a:rPr lang="nl-NL" dirty="0"/>
              <a:t>Klik om de naam van de spreker te bewerken</a:t>
            </a:r>
            <a:endParaRPr lang="nl-BE" dirty="0"/>
          </a:p>
        </p:txBody>
      </p:sp>
      <p:pic>
        <p:nvPicPr>
          <p:cNvPr id="13" name="Afbeelding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08624" y="5833556"/>
            <a:ext cx="1319354" cy="746993"/>
          </a:xfrm>
          <a:prstGeom prst="rect">
            <a:avLst/>
          </a:prstGeom>
        </p:spPr>
      </p:pic>
      <p:pic>
        <p:nvPicPr>
          <p:cNvPr id="14" name="Afbeelding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53689" y="288122"/>
            <a:ext cx="2090311" cy="814606"/>
          </a:xfrm>
          <a:prstGeom prst="rect">
            <a:avLst/>
          </a:prstGeom>
        </p:spPr>
      </p:pic>
    </p:spTree>
    <p:extLst>
      <p:ext uri="{BB962C8B-B14F-4D97-AF65-F5344CB8AC3E}">
        <p14:creationId xmlns:p14="http://schemas.microsoft.com/office/powerpoint/2010/main" val="212709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ieve_Titeldi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63600" y="1440000"/>
            <a:ext cx="7992188" cy="2088000"/>
          </a:xfrm>
        </p:spPr>
        <p:txBody>
          <a:bodyPr anchor="b"/>
          <a:lstStyle>
            <a:lvl1pPr algn="l">
              <a:defRPr sz="6000">
                <a:solidFill>
                  <a:schemeClr val="tx2"/>
                </a:solidFill>
              </a:defRPr>
            </a:lvl1pPr>
          </a:lstStyle>
          <a:p>
            <a:r>
              <a:rPr lang="nl-NL"/>
              <a:t>Klik om stijl te bewerken</a:t>
            </a:r>
            <a:endParaRPr lang="en-US" dirty="0"/>
          </a:p>
        </p:txBody>
      </p:sp>
      <p:sp>
        <p:nvSpPr>
          <p:cNvPr id="3" name="Subtitle 2"/>
          <p:cNvSpPr>
            <a:spLocks noGrp="1"/>
          </p:cNvSpPr>
          <p:nvPr>
            <p:ph type="subTitle" idx="1"/>
          </p:nvPr>
        </p:nvSpPr>
        <p:spPr>
          <a:xfrm>
            <a:off x="863600" y="3744000"/>
            <a:ext cx="7992188" cy="1655762"/>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11" name="Tijdelijke aanduiding voor tekst 7"/>
          <p:cNvSpPr>
            <a:spLocks noGrp="1"/>
          </p:cNvSpPr>
          <p:nvPr>
            <p:ph type="body" sz="quarter" idx="13" hasCustomPrompt="1"/>
          </p:nvPr>
        </p:nvSpPr>
        <p:spPr>
          <a:xfrm>
            <a:off x="863601" y="5042026"/>
            <a:ext cx="5823526" cy="506412"/>
          </a:xfrm>
        </p:spPr>
        <p:txBody>
          <a:bodyPr/>
          <a:lstStyle>
            <a:lvl1pPr marL="0" indent="0">
              <a:buNone/>
              <a:defRPr>
                <a:solidFill>
                  <a:schemeClr val="bg2"/>
                </a:solidFill>
                <a:latin typeface="FlandersArtSans-Regular" panose="00000500000000000000" pitchFamily="2" charset="0"/>
              </a:defRPr>
            </a:lvl1pPr>
          </a:lstStyle>
          <a:p>
            <a:pPr lvl="0"/>
            <a:r>
              <a:rPr lang="nl-NL" dirty="0"/>
              <a:t>Klik om de naam van de spreker te bewerken</a:t>
            </a:r>
            <a:endParaRPr lang="nl-BE" dirty="0"/>
          </a:p>
        </p:txBody>
      </p:sp>
      <p:pic>
        <p:nvPicPr>
          <p:cNvPr id="9" name="Afbeelding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535" y="5857370"/>
            <a:ext cx="1682929" cy="713969"/>
          </a:xfrm>
          <a:prstGeom prst="rect">
            <a:avLst/>
          </a:prstGeom>
        </p:spPr>
      </p:pic>
      <p:pic>
        <p:nvPicPr>
          <p:cNvPr id="4" name="Afbeelding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84" y="5780901"/>
            <a:ext cx="1395904" cy="790438"/>
          </a:xfrm>
          <a:prstGeom prst="rect">
            <a:avLst/>
          </a:prstGeom>
        </p:spPr>
      </p:pic>
    </p:spTree>
    <p:extLst>
      <p:ext uri="{BB962C8B-B14F-4D97-AF65-F5344CB8AC3E}">
        <p14:creationId xmlns:p14="http://schemas.microsoft.com/office/powerpoint/2010/main" val="261753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bg2"/>
                </a:solidFill>
              </a:defRPr>
            </a:lvl1pPr>
          </a:lstStyle>
          <a:p>
            <a:r>
              <a:rPr lang="nl-NL"/>
              <a:t>Klik om stijl te bewerken</a:t>
            </a:r>
            <a:endParaRPr lang="nl-BE" dirty="0"/>
          </a:p>
        </p:txBody>
      </p:sp>
      <p:sp>
        <p:nvSpPr>
          <p:cNvPr id="4" name="Tijdelijke aanduiding voor tekst 3"/>
          <p:cNvSpPr>
            <a:spLocks noGrp="1"/>
          </p:cNvSpPr>
          <p:nvPr>
            <p:ph type="body" sz="quarter" idx="10"/>
          </p:nvPr>
        </p:nvSpPr>
        <p:spPr>
          <a:xfrm>
            <a:off x="576263" y="1808163"/>
            <a:ext cx="8280400" cy="3781425"/>
          </a:xfrm>
        </p:spPr>
        <p:txBody>
          <a:bodyPr/>
          <a:lstStyle>
            <a:lvl1pPr marL="288000" indent="-288000">
              <a:buClr>
                <a:schemeClr val="tx1"/>
              </a:buClr>
              <a:buSzPct val="90000"/>
              <a:buFont typeface="Webdings" panose="05030102010509060703" pitchFamily="18" charset="2"/>
              <a:buChar char=""/>
              <a:defRPr>
                <a:solidFill>
                  <a:schemeClr val="tx1"/>
                </a:solidFill>
              </a:defRPr>
            </a:lvl1pPr>
            <a:lvl2pPr marL="576000" indent="-288000">
              <a:spcBef>
                <a:spcPts val="300"/>
              </a:spcBef>
              <a:buClr>
                <a:schemeClr val="tx1">
                  <a:lumMod val="50000"/>
                  <a:lumOff val="50000"/>
                </a:schemeClr>
              </a:buClr>
              <a:buSzPct val="75000"/>
              <a:buFont typeface="Wingdings" panose="05000000000000000000" pitchFamily="2" charset="2"/>
              <a:buChar char="§"/>
              <a:defRPr>
                <a:solidFill>
                  <a:schemeClr val="tx1">
                    <a:lumMod val="50000"/>
                    <a:lumOff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7"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7/12/2021</a:t>
            </a:fld>
            <a:r>
              <a:rPr lang="nl-BE"/>
              <a:t> | </a:t>
            </a:r>
            <a:fld id="{4FEC29A6-96D2-4855-B02C-489BA0EAE082}" type="slidenum">
              <a:rPr lang="nl-BE" smtClean="0"/>
              <a:pPr/>
              <a:t>‹nr.›</a:t>
            </a:fld>
            <a:endParaRPr lang="nl-BE" dirty="0"/>
          </a:p>
        </p:txBody>
      </p:sp>
      <p:pic>
        <p:nvPicPr>
          <p:cNvPr id="8" name="Afbeelding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535" y="5857370"/>
            <a:ext cx="1682929" cy="713969"/>
          </a:xfrm>
          <a:prstGeom prst="rect">
            <a:avLst/>
          </a:prstGeom>
        </p:spPr>
      </p:pic>
      <p:pic>
        <p:nvPicPr>
          <p:cNvPr id="6" name="Afbeelding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84" y="5780901"/>
            <a:ext cx="1395904" cy="790438"/>
          </a:xfrm>
          <a:prstGeom prst="rect">
            <a:avLst/>
          </a:prstGeom>
        </p:spPr>
      </p:pic>
    </p:spTree>
    <p:extLst>
      <p:ext uri="{BB962C8B-B14F-4D97-AF65-F5344CB8AC3E}">
        <p14:creationId xmlns:p14="http://schemas.microsoft.com/office/powerpoint/2010/main" val="15152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656297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pic>
        <p:nvPicPr>
          <p:cNvPr id="5" name="Afbeelding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535" y="5857370"/>
            <a:ext cx="1682929" cy="713969"/>
          </a:xfrm>
          <a:prstGeom prst="rect">
            <a:avLst/>
          </a:prstGeom>
        </p:spPr>
      </p:pic>
      <p:pic>
        <p:nvPicPr>
          <p:cNvPr id="6" name="Afbeelding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84" y="5780901"/>
            <a:ext cx="1395904" cy="790438"/>
          </a:xfrm>
          <a:prstGeom prst="rect">
            <a:avLst/>
          </a:prstGeom>
        </p:spPr>
      </p:pic>
    </p:spTree>
    <p:extLst>
      <p:ext uri="{BB962C8B-B14F-4D97-AF65-F5344CB8AC3E}">
        <p14:creationId xmlns:p14="http://schemas.microsoft.com/office/powerpoint/2010/main" val="1681580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3CC00"/>
                </a:solidFill>
              </a:defRPr>
            </a:lvl1pPr>
          </a:lstStyle>
          <a:p>
            <a:r>
              <a:rPr lang="nl-NL"/>
              <a:t>Klik om stijl te bewerken</a:t>
            </a:r>
            <a:endParaRPr lang="en-US" dirty="0"/>
          </a:p>
        </p:txBody>
      </p:sp>
      <p:sp>
        <p:nvSpPr>
          <p:cNvPr id="11" name="Tijdelijke aanduiding voor inhoud 7"/>
          <p:cNvSpPr>
            <a:spLocks noGrp="1"/>
          </p:cNvSpPr>
          <p:nvPr>
            <p:ph sz="quarter" idx="15"/>
          </p:nvPr>
        </p:nvSpPr>
        <p:spPr>
          <a:xfrm>
            <a:off x="576000" y="1841242"/>
            <a:ext cx="4068000" cy="3789091"/>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8"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7/12/2021</a:t>
            </a:fld>
            <a:r>
              <a:rPr lang="nl-BE"/>
              <a:t> | </a:t>
            </a:r>
            <a:fld id="{4FEC29A6-96D2-4855-B02C-489BA0EAE082}" type="slidenum">
              <a:rPr lang="nl-BE" smtClean="0"/>
              <a:pPr/>
              <a:t>‹nr.›</a:t>
            </a:fld>
            <a:endParaRPr lang="nl-BE" dirty="0"/>
          </a:p>
        </p:txBody>
      </p:sp>
      <p:sp>
        <p:nvSpPr>
          <p:cNvPr id="10" name="Tijdelijke aanduiding voor inhoud 7"/>
          <p:cNvSpPr>
            <a:spLocks noGrp="1"/>
          </p:cNvSpPr>
          <p:nvPr>
            <p:ph sz="quarter" idx="16"/>
          </p:nvPr>
        </p:nvSpPr>
        <p:spPr>
          <a:xfrm>
            <a:off x="4787788" y="1841242"/>
            <a:ext cx="4068000" cy="3789091"/>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9" name="Afbeelding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535" y="5857370"/>
            <a:ext cx="1682929" cy="713969"/>
          </a:xfrm>
          <a:prstGeom prst="rect">
            <a:avLst/>
          </a:prstGeom>
        </p:spPr>
      </p:pic>
      <p:pic>
        <p:nvPicPr>
          <p:cNvPr id="7" name="Afbeelding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84" y="5780901"/>
            <a:ext cx="1395904" cy="790438"/>
          </a:xfrm>
          <a:prstGeom prst="rect">
            <a:avLst/>
          </a:prstGeom>
        </p:spPr>
      </p:pic>
    </p:spTree>
    <p:extLst>
      <p:ext uri="{BB962C8B-B14F-4D97-AF65-F5344CB8AC3E}">
        <p14:creationId xmlns:p14="http://schemas.microsoft.com/office/powerpoint/2010/main" val="38425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90879" cy="1260000"/>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4068000" cy="801014"/>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5" name="Text Placeholder 4"/>
          <p:cNvSpPr>
            <a:spLocks noGrp="1"/>
          </p:cNvSpPr>
          <p:nvPr>
            <p:ph type="body" sz="quarter" idx="3"/>
          </p:nvPr>
        </p:nvSpPr>
        <p:spPr>
          <a:xfrm>
            <a:off x="4752000" y="1681163"/>
            <a:ext cx="4068000" cy="802800"/>
          </a:xfrm>
        </p:spPr>
        <p:txBody>
          <a:bodyPr anchor="b"/>
          <a:lstStyle>
            <a:lvl1pPr marL="0" indent="0">
              <a:buNone/>
              <a:defRPr sz="24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1"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7/12/2021</a:t>
            </a:fld>
            <a:r>
              <a:rPr lang="nl-BE"/>
              <a:t> | </a:t>
            </a:r>
            <a:fld id="{4FEC29A6-96D2-4855-B02C-489BA0EAE082}" type="slidenum">
              <a:rPr lang="nl-BE" smtClean="0"/>
              <a:pPr/>
              <a:t>‹nr.›</a:t>
            </a:fld>
            <a:endParaRPr lang="nl-BE" dirty="0"/>
          </a:p>
        </p:txBody>
      </p:sp>
      <p:sp>
        <p:nvSpPr>
          <p:cNvPr id="12" name="Tijdelijke aanduiding voor inhoud 7"/>
          <p:cNvSpPr>
            <a:spLocks noGrp="1"/>
          </p:cNvSpPr>
          <p:nvPr>
            <p:ph sz="quarter" idx="15"/>
          </p:nvPr>
        </p:nvSpPr>
        <p:spPr>
          <a:xfrm>
            <a:off x="629840" y="2556000"/>
            <a:ext cx="4068001" cy="3132000"/>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3" name="Tijdelijke aanduiding voor inhoud 7"/>
          <p:cNvSpPr>
            <a:spLocks noGrp="1"/>
          </p:cNvSpPr>
          <p:nvPr>
            <p:ph sz="quarter" idx="16"/>
          </p:nvPr>
        </p:nvSpPr>
        <p:spPr>
          <a:xfrm>
            <a:off x="4752000" y="2556001"/>
            <a:ext cx="4068000" cy="3132000"/>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0" name="Afbeelding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535" y="5857370"/>
            <a:ext cx="1682929" cy="713969"/>
          </a:xfrm>
          <a:prstGeom prst="rect">
            <a:avLst/>
          </a:prstGeom>
        </p:spPr>
      </p:pic>
      <p:pic>
        <p:nvPicPr>
          <p:cNvPr id="9" name="Afbeelding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84" y="5780901"/>
            <a:ext cx="1395904" cy="790438"/>
          </a:xfrm>
          <a:prstGeom prst="rect">
            <a:avLst/>
          </a:prstGeom>
        </p:spPr>
      </p:pic>
    </p:spTree>
    <p:extLst>
      <p:ext uri="{BB962C8B-B14F-4D97-AF65-F5344CB8AC3E}">
        <p14:creationId xmlns:p14="http://schemas.microsoft.com/office/powerpoint/2010/main" val="880571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7/12/2021</a:t>
            </a:fld>
            <a:r>
              <a:rPr lang="nl-BE"/>
              <a:t> | </a:t>
            </a:r>
            <a:fld id="{4FEC29A6-96D2-4855-B02C-489BA0EAE082}" type="slidenum">
              <a:rPr lang="nl-BE" smtClean="0"/>
              <a:pPr/>
              <a:t>‹nr.›</a:t>
            </a:fld>
            <a:endParaRPr lang="nl-BE" dirty="0"/>
          </a:p>
        </p:txBody>
      </p:sp>
      <p:pic>
        <p:nvPicPr>
          <p:cNvPr id="6" name="Afbeelding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535" y="5857370"/>
            <a:ext cx="1682929" cy="713969"/>
          </a:xfrm>
          <a:prstGeom prst="rect">
            <a:avLst/>
          </a:prstGeom>
        </p:spPr>
      </p:pic>
      <p:pic>
        <p:nvPicPr>
          <p:cNvPr id="5" name="Afbeelding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84" y="5780901"/>
            <a:ext cx="1395904" cy="790438"/>
          </a:xfrm>
          <a:prstGeom prst="rect">
            <a:avLst/>
          </a:prstGeom>
        </p:spPr>
      </p:pic>
    </p:spTree>
    <p:extLst>
      <p:ext uri="{BB962C8B-B14F-4D97-AF65-F5344CB8AC3E}">
        <p14:creationId xmlns:p14="http://schemas.microsoft.com/office/powerpoint/2010/main" val="2477279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0104" y="457200"/>
            <a:ext cx="2949178" cy="1600200"/>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00104" y="2057400"/>
            <a:ext cx="2949178" cy="3594600"/>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8"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7/12/2021</a:t>
            </a:fld>
            <a:r>
              <a:rPr lang="nl-BE"/>
              <a:t> | </a:t>
            </a:r>
            <a:fld id="{4FEC29A6-96D2-4855-B02C-489BA0EAE082}" type="slidenum">
              <a:rPr lang="nl-BE" smtClean="0"/>
              <a:pPr/>
              <a:t>‹nr.›</a:t>
            </a:fld>
            <a:endParaRPr lang="nl-BE" dirty="0"/>
          </a:p>
        </p:txBody>
      </p:sp>
      <p:sp>
        <p:nvSpPr>
          <p:cNvPr id="10" name="Tijdelijke aanduiding voor inhoud 7"/>
          <p:cNvSpPr>
            <a:spLocks noGrp="1"/>
          </p:cNvSpPr>
          <p:nvPr>
            <p:ph sz="quarter" idx="15"/>
          </p:nvPr>
        </p:nvSpPr>
        <p:spPr>
          <a:xfrm>
            <a:off x="3718526" y="457200"/>
            <a:ext cx="5095596" cy="5194800"/>
          </a:xfrm>
        </p:spPr>
        <p:txBody>
          <a:bodyPr/>
          <a:lstStyle>
            <a:lvl1pPr marL="288000" indent="-288000">
              <a:buClr>
                <a:schemeClr val="tx1">
                  <a:lumMod val="95000"/>
                  <a:lumOff val="5000"/>
                </a:schemeClr>
              </a:buClr>
              <a:buSzPct val="90000"/>
              <a:buFont typeface="Webdings" panose="05030102010509060703" pitchFamily="18" charset="2"/>
              <a:buChar char="4"/>
              <a:defRPr>
                <a:solidFill>
                  <a:schemeClr val="tx1">
                    <a:lumMod val="95000"/>
                    <a:lumOff val="5000"/>
                  </a:schemeClr>
                </a:solidFill>
              </a:defRPr>
            </a:lvl1pPr>
            <a:lvl2pPr marL="576000" indent="-288000">
              <a:spcBef>
                <a:spcPts val="300"/>
              </a:spcBef>
              <a:buClr>
                <a:schemeClr val="bg1">
                  <a:lumMod val="50000"/>
                </a:schemeClr>
              </a:buClr>
              <a:buSzPct val="75000"/>
              <a:buFont typeface="Wingdings" panose="05000000000000000000" pitchFamily="2" charset="2"/>
              <a:buChar char="§"/>
              <a:defRPr>
                <a:solidFill>
                  <a:schemeClr val="bg1">
                    <a:lumMod val="50000"/>
                  </a:schemeClr>
                </a:solidFill>
              </a:defRPr>
            </a:lvl2pPr>
            <a:lvl3pPr marL="864000" indent="-288000">
              <a:spcBef>
                <a:spcPts val="300"/>
              </a:spcBef>
              <a:buClr>
                <a:schemeClr val="bg1">
                  <a:lumMod val="50000"/>
                </a:schemeClr>
              </a:buClr>
              <a:buSzPct val="90000"/>
              <a:buFont typeface="Courier New" panose="02070309020205020404" pitchFamily="49" charset="0"/>
              <a:buChar char="o"/>
              <a:defRPr>
                <a:solidFill>
                  <a:schemeClr val="bg1">
                    <a:lumMod val="50000"/>
                  </a:schemeClr>
                </a:solidFill>
              </a:defRPr>
            </a:lvl3pPr>
            <a:lvl4pPr marL="1152000" indent="-288000">
              <a:spcBef>
                <a:spcPts val="300"/>
              </a:spcBef>
              <a:buClr>
                <a:schemeClr val="bg1">
                  <a:lumMod val="50000"/>
                </a:schemeClr>
              </a:buClr>
              <a:buSzPct val="75000"/>
              <a:buFont typeface="Arial" panose="020B0604020202020204" pitchFamily="34" charset="0"/>
              <a:buChar char="•"/>
              <a:defRPr>
                <a:solidFill>
                  <a:schemeClr val="bg1">
                    <a:lumMod val="50000"/>
                  </a:schemeClr>
                </a:solidFill>
              </a:defRPr>
            </a:lvl4pPr>
            <a:lvl5pPr marL="1440000" indent="-288000">
              <a:spcBef>
                <a:spcPts val="300"/>
              </a:spcBef>
              <a:buClr>
                <a:schemeClr val="bg1">
                  <a:lumMod val="50000"/>
                </a:schemeClr>
              </a:buClr>
              <a:buSzPct val="90000"/>
              <a:buFont typeface="FlandersArtSans-Regular" panose="00000500000000000000" pitchFamily="50" charset="0"/>
              <a:buChar char="−"/>
              <a:defRPr>
                <a:solidFill>
                  <a:schemeClr val="bg1">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9" name="Afbeelding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535" y="5857370"/>
            <a:ext cx="1682929" cy="713969"/>
          </a:xfrm>
          <a:prstGeom prst="rect">
            <a:avLst/>
          </a:prstGeom>
        </p:spPr>
      </p:pic>
      <p:pic>
        <p:nvPicPr>
          <p:cNvPr id="7" name="Afbeelding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84" y="5780901"/>
            <a:ext cx="1395904" cy="790438"/>
          </a:xfrm>
          <a:prstGeom prst="rect">
            <a:avLst/>
          </a:prstGeom>
        </p:spPr>
      </p:pic>
    </p:spTree>
    <p:extLst>
      <p:ext uri="{BB962C8B-B14F-4D97-AF65-F5344CB8AC3E}">
        <p14:creationId xmlns:p14="http://schemas.microsoft.com/office/powerpoint/2010/main" val="942034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0104"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2" y="720001"/>
            <a:ext cx="4933328" cy="4932000"/>
          </a:xfrm>
        </p:spPr>
        <p:txBody>
          <a:bodyPr anchor="t"/>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00104" y="2057400"/>
            <a:ext cx="2949178" cy="3594601"/>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Slide Number Placeholder 5"/>
          <p:cNvSpPr>
            <a:spLocks noGrp="1"/>
          </p:cNvSpPr>
          <p:nvPr>
            <p:ph type="sldNum" sz="quarter" idx="12"/>
          </p:nvPr>
        </p:nvSpPr>
        <p:spPr>
          <a:xfrm>
            <a:off x="3519276" y="6057534"/>
            <a:ext cx="2102583" cy="384174"/>
          </a:xfrm>
          <a:prstGeom prst="rect">
            <a:avLst/>
          </a:prstGeom>
        </p:spPr>
        <p:txBody>
          <a:bodyPr anchor="ctr" anchorCtr="1"/>
          <a:lstStyle>
            <a:lvl1pPr>
              <a:defRPr sz="1200">
                <a:solidFill>
                  <a:schemeClr val="tx2"/>
                </a:solidFill>
                <a:latin typeface="Calibri Light" panose="020F0302020204030204" pitchFamily="34" charset="0"/>
              </a:defRPr>
            </a:lvl1pPr>
          </a:lstStyle>
          <a:p>
            <a:fld id="{7DAD7678-3C6F-4DE1-A59F-12BC40F05B4C}" type="datetime1">
              <a:rPr lang="nl-BE" smtClean="0"/>
              <a:pPr/>
              <a:t>7/12/2021</a:t>
            </a:fld>
            <a:r>
              <a:rPr lang="nl-BE"/>
              <a:t> | </a:t>
            </a:r>
            <a:fld id="{4FEC29A6-96D2-4855-B02C-489BA0EAE082}" type="slidenum">
              <a:rPr lang="nl-BE" smtClean="0"/>
              <a:pPr/>
              <a:t>‹nr.›</a:t>
            </a:fld>
            <a:endParaRPr lang="nl-BE" dirty="0"/>
          </a:p>
        </p:txBody>
      </p:sp>
      <p:pic>
        <p:nvPicPr>
          <p:cNvPr id="8" name="Afbeelding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535" y="5857370"/>
            <a:ext cx="1682929" cy="713969"/>
          </a:xfrm>
          <a:prstGeom prst="rect">
            <a:avLst/>
          </a:prstGeom>
        </p:spPr>
      </p:pic>
      <p:pic>
        <p:nvPicPr>
          <p:cNvPr id="7" name="Afbeelding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459884" y="5780901"/>
            <a:ext cx="1395904" cy="790438"/>
          </a:xfrm>
          <a:prstGeom prst="rect">
            <a:avLst/>
          </a:prstGeom>
        </p:spPr>
      </p:pic>
    </p:spTree>
    <p:extLst>
      <p:ext uri="{BB962C8B-B14F-4D97-AF65-F5344CB8AC3E}">
        <p14:creationId xmlns:p14="http://schemas.microsoft.com/office/powerpoint/2010/main" val="392363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262" y="288000"/>
            <a:ext cx="8280401" cy="1325563"/>
          </a:xfrm>
          <a:prstGeom prst="rect">
            <a:avLst/>
          </a:prstGeom>
        </p:spPr>
        <p:txBody>
          <a:bodyPr vert="horz" lIns="0" tIns="0" rIns="0" bIns="0" rtlCol="0" anchor="ctr">
            <a:normAutofit/>
          </a:bodyPr>
          <a:lstStyle/>
          <a:p>
            <a:r>
              <a:rPr lang="nl-NL" dirty="0"/>
              <a:t>Klik om de stijl te bewerken</a:t>
            </a:r>
            <a:endParaRPr lang="en-US" dirty="0"/>
          </a:p>
        </p:txBody>
      </p:sp>
      <p:sp>
        <p:nvSpPr>
          <p:cNvPr id="3" name="Text Placeholder 2"/>
          <p:cNvSpPr>
            <a:spLocks noGrp="1"/>
          </p:cNvSpPr>
          <p:nvPr>
            <p:ph type="body" idx="1"/>
          </p:nvPr>
        </p:nvSpPr>
        <p:spPr>
          <a:xfrm>
            <a:off x="576262" y="1825625"/>
            <a:ext cx="8280401" cy="4351338"/>
          </a:xfrm>
          <a:prstGeom prst="rect">
            <a:avLst/>
          </a:prstGeom>
        </p:spPr>
        <p:txBody>
          <a:bodyPr vert="horz" lIns="0" tIns="0" rIns="0" bIns="0" rtlCol="0">
            <a:normAutofit/>
          </a:bodyPr>
          <a:lstStyle/>
          <a:p>
            <a:pPr marL="288000" lvl="0" indent="-288000" algn="l" defTabSz="914400" rtl="0" eaLnBrk="1" latinLnBrk="0" hangingPunct="1">
              <a:lnSpc>
                <a:spcPct val="90000"/>
              </a:lnSpc>
              <a:spcBef>
                <a:spcPts val="300"/>
              </a:spcBef>
              <a:buSzPct val="90000"/>
              <a:buFontTx/>
              <a:buBlip>
                <a:blip r:embed="rId12"/>
              </a:buBlip>
            </a:pPr>
            <a:r>
              <a:rPr lang="nl-NL" dirty="0"/>
              <a:t>Klik om de modelstijlen te bewerken</a:t>
            </a:r>
          </a:p>
          <a:p>
            <a:pPr marL="576000" lvl="1" indent="-288000" algn="l" defTabSz="914400" rtl="0" eaLnBrk="1" latinLnBrk="0" hangingPunct="1">
              <a:lnSpc>
                <a:spcPct val="90000"/>
              </a:lnSpc>
              <a:spcBef>
                <a:spcPts val="300"/>
              </a:spcBef>
              <a:buSzPct val="70000"/>
              <a:buFontTx/>
              <a:buBlip>
                <a:blip r:embed="rId13"/>
              </a:buBlip>
            </a:pPr>
            <a:r>
              <a:rPr lang="nl-NL" dirty="0"/>
              <a:t>Tweede niveau</a:t>
            </a:r>
          </a:p>
          <a:p>
            <a:pPr marL="864000" lvl="2" indent="-288000" algn="l" defTabSz="914400" rtl="0" eaLnBrk="1" latinLnBrk="0" hangingPunct="1">
              <a:lnSpc>
                <a:spcPct val="90000"/>
              </a:lnSpc>
              <a:spcBef>
                <a:spcPts val="300"/>
              </a:spcBef>
              <a:buSzPct val="90000"/>
              <a:buFontTx/>
              <a:buBlip>
                <a:blip r:embed="rId14"/>
              </a:buBlip>
            </a:pPr>
            <a:r>
              <a:rPr lang="nl-NL" dirty="0"/>
              <a:t>Derde niveau</a:t>
            </a:r>
          </a:p>
          <a:p>
            <a:pPr marL="1152000" lvl="3" indent="-288000" algn="l" defTabSz="914400" rtl="0" eaLnBrk="1" latinLnBrk="0" hangingPunct="1">
              <a:lnSpc>
                <a:spcPct val="90000"/>
              </a:lnSpc>
              <a:spcBef>
                <a:spcPts val="300"/>
              </a:spcBef>
              <a:buSzPct val="75000"/>
              <a:buFontTx/>
              <a:buBlip>
                <a:blip r:embed="rId15"/>
              </a:buBlip>
            </a:pPr>
            <a:r>
              <a:rPr lang="nl-NL" dirty="0"/>
              <a:t>Vierde niveau</a:t>
            </a:r>
          </a:p>
          <a:p>
            <a:pPr marL="1440000" lvl="4" indent="-288000" algn="l" defTabSz="914400" rtl="0" eaLnBrk="1" latinLnBrk="0" hangingPunct="1">
              <a:lnSpc>
                <a:spcPct val="90000"/>
              </a:lnSpc>
              <a:spcBef>
                <a:spcPts val="300"/>
              </a:spcBef>
              <a:buSzPct val="90000"/>
              <a:buFontTx/>
              <a:buBlip>
                <a:blip r:embed="rId12"/>
              </a:buBlip>
            </a:pPr>
            <a:r>
              <a:rPr lang="nl-NL" dirty="0"/>
              <a:t>Vijfde niveau</a:t>
            </a:r>
            <a:endParaRPr lang="en-US" dirty="0"/>
          </a:p>
        </p:txBody>
      </p:sp>
      <p:sp>
        <p:nvSpPr>
          <p:cNvPr id="7" name="Rechthoek 6"/>
          <p:cNvSpPr/>
          <p:nvPr/>
        </p:nvSpPr>
        <p:spPr>
          <a:xfrm>
            <a:off x="0" y="0"/>
            <a:ext cx="288000" cy="6858000"/>
          </a:xfrm>
          <a:prstGeom prst="rect">
            <a:avLst/>
          </a:prstGeom>
          <a:solidFill>
            <a:srgbClr val="A3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Rechthoek 4"/>
          <p:cNvSpPr/>
          <p:nvPr userDrawn="1"/>
        </p:nvSpPr>
        <p:spPr>
          <a:xfrm>
            <a:off x="0" y="0"/>
            <a:ext cx="288000" cy="6858000"/>
          </a:xfrm>
          <a:prstGeom prst="rect">
            <a:avLst/>
          </a:prstGeom>
          <a:solidFill>
            <a:srgbClr val="A3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9321535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3" r:id="rId10"/>
  </p:sldLayoutIdLst>
  <p:hf hdr="0" ftr="0" dt="0"/>
  <p:txStyles>
    <p:titleStyle>
      <a:lvl1pPr algn="l" defTabSz="914400" rtl="0" eaLnBrk="1" latinLnBrk="0" hangingPunct="1">
        <a:lnSpc>
          <a:spcPct val="90000"/>
        </a:lnSpc>
        <a:spcBef>
          <a:spcPct val="0"/>
        </a:spcBef>
        <a:buNone/>
        <a:defRPr lang="en-US" sz="3700" b="1" i="0" kern="1200" dirty="0">
          <a:solidFill>
            <a:schemeClr val="bg2"/>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nl-NL" sz="2200" b="1" kern="1200" spc="0" dirty="0" smtClean="0">
          <a:solidFill>
            <a:schemeClr val="tx1">
              <a:lumMod val="95000"/>
              <a:lumOff val="5000"/>
            </a:schemeClr>
          </a:solidFill>
          <a:latin typeface="Calibri" panose="020F0502020204030204" pitchFamily="34" charset="0"/>
          <a:ea typeface="+mn-ea"/>
          <a:cs typeface="+mn-cs"/>
        </a:defRPr>
      </a:lvl1pPr>
      <a:lvl2pPr marL="630900" indent="-342900" algn="l" defTabSz="914400" rtl="0" eaLnBrk="1" latinLnBrk="0" hangingPunct="1">
        <a:lnSpc>
          <a:spcPct val="90000"/>
        </a:lnSpc>
        <a:spcBef>
          <a:spcPts val="500"/>
        </a:spcBef>
        <a:buFont typeface="Wingdings" panose="05000000000000000000" pitchFamily="2" charset="2"/>
        <a:buChar char="§"/>
        <a:defRPr lang="nl-NL" sz="2200" kern="1200" spc="0" dirty="0" smtClean="0">
          <a:solidFill>
            <a:schemeClr val="bg1">
              <a:lumMod val="50000"/>
            </a:schemeClr>
          </a:solidFill>
          <a:latin typeface="Calibri" panose="020F0502020204030204" pitchFamily="34" charset="0"/>
          <a:ea typeface="+mn-ea"/>
          <a:cs typeface="+mn-cs"/>
        </a:defRPr>
      </a:lvl2pPr>
      <a:lvl3pPr marL="918900" indent="-342900" algn="l" defTabSz="914400" rtl="0" eaLnBrk="1" latinLnBrk="0" hangingPunct="1">
        <a:lnSpc>
          <a:spcPct val="90000"/>
        </a:lnSpc>
        <a:spcBef>
          <a:spcPts val="500"/>
        </a:spcBef>
        <a:buFont typeface="Courier New" panose="02070309020205020404" pitchFamily="49" charset="0"/>
        <a:buChar char="o"/>
        <a:defRPr lang="nl-NL" sz="2000" kern="1200" spc="0" dirty="0" smtClean="0">
          <a:solidFill>
            <a:schemeClr val="bg1">
              <a:lumMod val="50000"/>
            </a:schemeClr>
          </a:solidFill>
          <a:latin typeface="Calibri" panose="020F0502020204030204" pitchFamily="34" charset="0"/>
          <a:ea typeface="+mn-ea"/>
          <a:cs typeface="+mn-cs"/>
        </a:defRPr>
      </a:lvl3pPr>
      <a:lvl4pPr marL="1494900" indent="-342900" algn="l" defTabSz="914400" rtl="0" eaLnBrk="1" latinLnBrk="0" hangingPunct="1">
        <a:lnSpc>
          <a:spcPct val="90000"/>
        </a:lnSpc>
        <a:spcBef>
          <a:spcPts val="500"/>
        </a:spcBef>
        <a:buFont typeface="Arial" panose="020B0604020202020204" pitchFamily="34" charset="0"/>
        <a:buChar char="•"/>
        <a:defRPr lang="en-US" sz="2000" kern="1200" spc="0" dirty="0">
          <a:solidFill>
            <a:schemeClr val="bg1">
              <a:lumMod val="50000"/>
            </a:schemeClr>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000" kern="1200" spc="0" baseline="0" dirty="0">
          <a:solidFill>
            <a:schemeClr val="bg1">
              <a:lumMod val="50000"/>
            </a:schemeClr>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87" userDrawn="1">
          <p15:clr>
            <a:srgbClr val="F26B43"/>
          </p15:clr>
        </p15:guide>
        <p15:guide id="1" pos="5579" userDrawn="1">
          <p15:clr>
            <a:srgbClr val="F26B43"/>
          </p15:clr>
        </p15:guide>
        <p15:guide id="2" pos="363" userDrawn="1">
          <p15:clr>
            <a:srgbClr val="F26B43"/>
          </p15:clr>
        </p15:guide>
        <p15:guide id="3" orient="horz" pos="4133" userDrawn="1">
          <p15:clr>
            <a:srgbClr val="F26B43"/>
          </p15:clr>
        </p15:guide>
        <p15:guide id="4" pos="544" userDrawn="1">
          <p15:clr>
            <a:srgbClr val="F26B43"/>
          </p15:clr>
        </p15:guide>
        <p15:guide id="5" orient="horz" pos="1139" userDrawn="1">
          <p15:clr>
            <a:srgbClr val="F26B43"/>
          </p15:clr>
        </p15:guide>
        <p15:guide id="6" orient="horz" pos="352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263" y="317498"/>
            <a:ext cx="8280400" cy="1325563"/>
          </a:xfrm>
          <a:prstGeom prst="rect">
            <a:avLst/>
          </a:prstGeom>
        </p:spPr>
        <p:txBody>
          <a:bodyPr vert="horz" lIns="0" tIns="0" rIns="0" bIns="0" rtlCol="0" anchor="ctr">
            <a:normAutofit/>
          </a:bodyPr>
          <a:lstStyle/>
          <a:p>
            <a:r>
              <a:rPr lang="nl-NL" dirty="0"/>
              <a:t>Klik om de stijl te bewerken</a:t>
            </a:r>
            <a:endParaRPr lang="en-US" dirty="0"/>
          </a:p>
        </p:txBody>
      </p:sp>
      <p:sp>
        <p:nvSpPr>
          <p:cNvPr id="4" name="Date Placeholder 3"/>
          <p:cNvSpPr>
            <a:spLocks noGrp="1"/>
          </p:cNvSpPr>
          <p:nvPr>
            <p:ph type="dt" sz="half" idx="2"/>
          </p:nvPr>
        </p:nvSpPr>
        <p:spPr>
          <a:xfrm>
            <a:off x="2442425" y="6359527"/>
            <a:ext cx="1085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BE" dirty="0"/>
          </a:p>
        </p:txBody>
      </p:sp>
      <p:sp>
        <p:nvSpPr>
          <p:cNvPr id="5" name="Footer Placeholder 4"/>
          <p:cNvSpPr>
            <a:spLocks noGrp="1"/>
          </p:cNvSpPr>
          <p:nvPr>
            <p:ph type="ftr" sz="quarter" idx="3"/>
          </p:nvPr>
        </p:nvSpPr>
        <p:spPr>
          <a:xfrm>
            <a:off x="3860800" y="6356351"/>
            <a:ext cx="14097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dirty="0"/>
          </a:p>
        </p:txBody>
      </p:sp>
      <p:sp>
        <p:nvSpPr>
          <p:cNvPr id="6" name="Slide Number Placeholder 5"/>
          <p:cNvSpPr>
            <a:spLocks noGrp="1"/>
          </p:cNvSpPr>
          <p:nvPr>
            <p:ph type="sldNum" sz="quarter" idx="4"/>
          </p:nvPr>
        </p:nvSpPr>
        <p:spPr>
          <a:xfrm>
            <a:off x="5682700" y="6337302"/>
            <a:ext cx="10096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B78A0-EAE8-43DC-8AB4-56AB459EB521}" type="slidenum">
              <a:rPr lang="nl-BE" smtClean="0"/>
              <a:t>‹nr.›</a:t>
            </a:fld>
            <a:endParaRPr lang="nl-BE"/>
          </a:p>
        </p:txBody>
      </p:sp>
      <p:sp>
        <p:nvSpPr>
          <p:cNvPr id="7" name="Tijdelijke aanduiding voor inhoud 7"/>
          <p:cNvSpPr txBox="1">
            <a:spLocks/>
          </p:cNvSpPr>
          <p:nvPr/>
        </p:nvSpPr>
        <p:spPr>
          <a:xfrm>
            <a:off x="575999" y="1841242"/>
            <a:ext cx="8280663" cy="3789091"/>
          </a:xfrm>
          <a:prstGeom prst="rect">
            <a:avLst/>
          </a:prstGeom>
        </p:spPr>
        <p:txBody>
          <a:bodyPr lIns="0" tIns="0" rIns="0" bIns="0"/>
          <a:lstStyle>
            <a:lvl1pPr marL="288000" indent="-288000" algn="l" defTabSz="914400" rtl="0" eaLnBrk="1" latinLnBrk="0" hangingPunct="1">
              <a:lnSpc>
                <a:spcPct val="90000"/>
              </a:lnSpc>
              <a:spcBef>
                <a:spcPts val="1000"/>
              </a:spcBef>
              <a:buClr>
                <a:schemeClr val="tx1">
                  <a:lumMod val="95000"/>
                  <a:lumOff val="5000"/>
                </a:schemeClr>
              </a:buClr>
              <a:buSzPct val="90000"/>
              <a:buFont typeface="Webdings" panose="05030102010509060703" pitchFamily="18" charset="2"/>
              <a:buChar char="4"/>
              <a:defRPr lang="nl-NL" sz="2200" kern="1200" spc="0">
                <a:solidFill>
                  <a:schemeClr val="tx1">
                    <a:lumMod val="95000"/>
                    <a:lumOff val="5000"/>
                  </a:schemeClr>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Clr>
                <a:schemeClr val="bg1">
                  <a:lumMod val="50000"/>
                </a:schemeClr>
              </a:buClr>
              <a:buSzPct val="75000"/>
              <a:buFont typeface="Wingdings" panose="05000000000000000000" pitchFamily="2" charset="2"/>
              <a:buChar char="§"/>
              <a:defRPr lang="nl-NL"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Clr>
                <a:schemeClr val="bg1">
                  <a:lumMod val="50000"/>
                </a:schemeClr>
              </a:buClr>
              <a:buSzPct val="90000"/>
              <a:buFont typeface="Courier New" panose="02070309020205020404" pitchFamily="49" charset="0"/>
              <a:buChar char="o"/>
              <a:defRPr lang="nl-NL" sz="2000" kern="1200" spc="0">
                <a:solidFill>
                  <a:schemeClr val="bg1">
                    <a:lumMod val="50000"/>
                  </a:schemeClr>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Clr>
                <a:schemeClr val="bg1">
                  <a:lumMod val="50000"/>
                </a:schemeClr>
              </a:buClr>
              <a:buSzPct val="75000"/>
              <a:buFont typeface="Arial" panose="020B0604020202020204" pitchFamily="34" charset="0"/>
              <a:buChar char="•"/>
              <a:defRPr lang="en-US" sz="2000" kern="1200" spc="0">
                <a:solidFill>
                  <a:schemeClr val="bg1">
                    <a:lumMod val="50000"/>
                  </a:schemeClr>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Clr>
                <a:schemeClr val="bg1">
                  <a:lumMod val="50000"/>
                </a:schemeClr>
              </a:buClr>
              <a:buSzPct val="90000"/>
              <a:buFont typeface="FlandersArtSans-Regular" panose="00000500000000000000" pitchFamily="50" charset="0"/>
              <a:buChar char="−"/>
              <a:defRPr lang="en-US" sz="2000" kern="1200" spc="0" baseline="0">
                <a:solidFill>
                  <a:schemeClr val="bg1">
                    <a:lumMod val="50000"/>
                  </a:schemeClr>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a:t>Klik om de modelstijlen te bewerken</a:t>
            </a:r>
          </a:p>
          <a:p>
            <a:pPr lvl="1"/>
            <a:r>
              <a:rPr lang="nl-BE"/>
              <a:t>Tweede niveau</a:t>
            </a:r>
          </a:p>
          <a:p>
            <a:pPr lvl="2"/>
            <a:r>
              <a:rPr lang="nl-BE"/>
              <a:t>Derde niveau</a:t>
            </a:r>
          </a:p>
          <a:p>
            <a:pPr lvl="3"/>
            <a:r>
              <a:rPr lang="nl-BE"/>
              <a:t>Vierde niveau</a:t>
            </a:r>
          </a:p>
          <a:p>
            <a:pPr lvl="4"/>
            <a:r>
              <a:rPr lang="nl-BE"/>
              <a:t>Vijfde niveau</a:t>
            </a:r>
          </a:p>
          <a:p>
            <a:endParaRPr lang="nl-BE" dirty="0"/>
          </a:p>
        </p:txBody>
      </p:sp>
    </p:spTree>
    <p:extLst>
      <p:ext uri="{BB962C8B-B14F-4D97-AF65-F5344CB8AC3E}">
        <p14:creationId xmlns:p14="http://schemas.microsoft.com/office/powerpoint/2010/main" val="312134380"/>
      </p:ext>
    </p:extLst>
  </p:cSld>
  <p:clrMap bg1="lt1" tx1="dk1" bg2="lt2" tx2="dk2" accent1="accent1" accent2="accent2" accent3="accent3" accent4="accent4" accent5="accent5" accent6="accent6" hlink="hlink" folHlink="folHlink"/>
  <p:sldLayoutIdLst>
    <p:sldLayoutId id="2147483711" r:id="rId1"/>
    <p:sldLayoutId id="2147483712" r:id="rId2"/>
  </p:sldLayoutIdLst>
  <p:hf hdr="0" ftr="0" dt="0"/>
  <p:txStyles>
    <p:titleStyle>
      <a:lvl1pPr algn="l" defTabSz="914400" rtl="0" eaLnBrk="1" latinLnBrk="0" hangingPunct="1">
        <a:lnSpc>
          <a:spcPct val="90000"/>
        </a:lnSpc>
        <a:spcBef>
          <a:spcPct val="0"/>
        </a:spcBef>
        <a:buNone/>
        <a:defRPr lang="en-US" sz="3700" b="0" i="0" kern="1200" dirty="0">
          <a:solidFill>
            <a:schemeClr val="tx1"/>
          </a:solidFill>
          <a:latin typeface="FlandersArtSans-Bold" panose="000008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nl-NL" sz="2200" kern="1200" spc="0" dirty="0" smtClean="0">
          <a:solidFill>
            <a:schemeClr val="tx1"/>
          </a:solidFill>
          <a:latin typeface="FlandersArtSans-Bold" panose="00000800000000000000" pitchFamily="2" charset="0"/>
          <a:ea typeface="+mn-ea"/>
          <a:cs typeface="+mn-cs"/>
        </a:defRPr>
      </a:lvl1pPr>
      <a:lvl2pPr marL="630900" indent="-342900" algn="l" defTabSz="914400" rtl="0" eaLnBrk="1" latinLnBrk="0" hangingPunct="1">
        <a:lnSpc>
          <a:spcPct val="90000"/>
        </a:lnSpc>
        <a:spcBef>
          <a:spcPts val="500"/>
        </a:spcBef>
        <a:buFont typeface="Arial" panose="020B0604020202020204" pitchFamily="34" charset="0"/>
        <a:buChar char="•"/>
        <a:defRPr lang="nl-NL" sz="2200" kern="1200" spc="0" dirty="0" smtClean="0">
          <a:solidFill>
            <a:schemeClr val="bg1">
              <a:lumMod val="50000"/>
            </a:schemeClr>
          </a:solidFill>
          <a:latin typeface="FlandersArtSans-Regular" panose="00000500000000000000" pitchFamily="2" charset="0"/>
          <a:ea typeface="+mn-ea"/>
          <a:cs typeface="+mn-cs"/>
        </a:defRPr>
      </a:lvl2pPr>
      <a:lvl3pPr marL="918900" indent="-342900" algn="l" defTabSz="914400" rtl="0" eaLnBrk="1" latinLnBrk="0" hangingPunct="1">
        <a:lnSpc>
          <a:spcPct val="90000"/>
        </a:lnSpc>
        <a:spcBef>
          <a:spcPts val="500"/>
        </a:spcBef>
        <a:buFont typeface="Arial" panose="020B0604020202020204" pitchFamily="34" charset="0"/>
        <a:buChar char="•"/>
        <a:defRPr lang="nl-NL" sz="2000" kern="1200" spc="0" dirty="0" smtClean="0">
          <a:solidFill>
            <a:schemeClr val="tx1"/>
          </a:solidFill>
          <a:latin typeface="FlandersArtSans-Regular" panose="00000500000000000000" pitchFamily="2" charset="0"/>
          <a:ea typeface="+mn-ea"/>
          <a:cs typeface="+mn-cs"/>
        </a:defRPr>
      </a:lvl3pPr>
      <a:lvl4pPr marL="1494900" indent="-342900" algn="l" defTabSz="914400" rtl="0" eaLnBrk="1" latinLnBrk="0" hangingPunct="1">
        <a:lnSpc>
          <a:spcPct val="90000"/>
        </a:lnSpc>
        <a:spcBef>
          <a:spcPts val="500"/>
        </a:spcBef>
        <a:buFont typeface="Arial" panose="020B0604020202020204" pitchFamily="34" charset="0"/>
        <a:buChar char="•"/>
        <a:defRPr lang="en-US" sz="2000" kern="1200" spc="0" dirty="0">
          <a:solidFill>
            <a:schemeClr val="tx1"/>
          </a:solidFill>
          <a:latin typeface="FlandersArtSans-Regular"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000" kern="1200" spc="0" baseline="0" dirty="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F26B43"/>
          </p15:clr>
        </p15:guide>
        <p15:guide id="2" pos="181">
          <p15:clr>
            <a:srgbClr val="F26B43"/>
          </p15:clr>
        </p15:guide>
        <p15:guide id="3" pos="363">
          <p15:clr>
            <a:srgbClr val="F26B43"/>
          </p15:clr>
        </p15:guide>
        <p15:guide id="4" pos="5579">
          <p15:clr>
            <a:srgbClr val="F26B43"/>
          </p15:clr>
        </p15:guide>
        <p15:guide id="5" orient="horz" pos="413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astrid.de.man@ovam.be" TargetMode="Externa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fontScale="90000"/>
          </a:bodyPr>
          <a:lstStyle/>
          <a:p>
            <a:r>
              <a:rPr lang="nl-BE" b="1" dirty="0">
                <a:latin typeface="Calibri" panose="020F0502020204030204" pitchFamily="34" charset="0"/>
              </a:rPr>
              <a:t>Implementatie </a:t>
            </a:r>
            <a:r>
              <a:rPr lang="nl-BE" dirty="0"/>
              <a:t>van materialenbeleid o</a:t>
            </a:r>
            <a:r>
              <a:rPr lang="nl-BE" b="1" dirty="0">
                <a:latin typeface="Calibri" panose="020F0502020204030204" pitchFamily="34" charset="0"/>
              </a:rPr>
              <a:t>p schaal van een bedrijventerrein </a:t>
            </a:r>
          </a:p>
        </p:txBody>
      </p:sp>
      <p:sp>
        <p:nvSpPr>
          <p:cNvPr id="5" name="Ondertitel 4"/>
          <p:cNvSpPr>
            <a:spLocks noGrp="1"/>
          </p:cNvSpPr>
          <p:nvPr>
            <p:ph type="subTitle" idx="1"/>
          </p:nvPr>
        </p:nvSpPr>
        <p:spPr/>
        <p:txBody>
          <a:bodyPr/>
          <a:lstStyle/>
          <a:p>
            <a:r>
              <a:rPr lang="nl-BE" b="0" dirty="0">
                <a:latin typeface="Calibri" panose="020F0502020204030204" pitchFamily="34" charset="0"/>
              </a:rPr>
              <a:t>Praktische tips en voorbeelden initiatieven</a:t>
            </a:r>
          </a:p>
        </p:txBody>
      </p:sp>
      <p:sp>
        <p:nvSpPr>
          <p:cNvPr id="6" name="Tijdelijke aanduiding voor tekst 5"/>
          <p:cNvSpPr>
            <a:spLocks noGrp="1"/>
          </p:cNvSpPr>
          <p:nvPr>
            <p:ph type="body" sz="quarter" idx="13"/>
          </p:nvPr>
        </p:nvSpPr>
        <p:spPr>
          <a:xfrm>
            <a:off x="570955" y="4270664"/>
            <a:ext cx="4116073" cy="1285441"/>
          </a:xfrm>
        </p:spPr>
        <p:txBody>
          <a:bodyPr>
            <a:noAutofit/>
          </a:bodyPr>
          <a:lstStyle/>
          <a:p>
            <a:r>
              <a:rPr lang="nl-BE" sz="1800" dirty="0">
                <a:latin typeface="Calibri" panose="020F0502020204030204" pitchFamily="34" charset="0"/>
              </a:rPr>
              <a:t>Astrid De Man</a:t>
            </a:r>
          </a:p>
          <a:p>
            <a:r>
              <a:rPr lang="nl-BE" sz="1800" dirty="0">
                <a:latin typeface="Calibri" panose="020F0502020204030204" pitchFamily="34" charset="0"/>
              </a:rPr>
              <a:t>Lokaal Materialenbeheer – Bedrijfsafval</a:t>
            </a:r>
          </a:p>
          <a:p>
            <a:r>
              <a:rPr lang="nl-BE" sz="1800" dirty="0">
                <a:hlinkClick r:id="rId2"/>
              </a:rPr>
              <a:t>astrid.de.man@ovam.be</a:t>
            </a:r>
            <a:endParaRPr lang="nl-BE" sz="1800" dirty="0"/>
          </a:p>
          <a:p>
            <a:r>
              <a:rPr lang="nl-BE" sz="1800" dirty="0">
                <a:latin typeface="Calibri" panose="020F0502020204030204" pitchFamily="34" charset="0"/>
              </a:rPr>
              <a:t>015 284 248</a:t>
            </a:r>
          </a:p>
        </p:txBody>
      </p:sp>
    </p:spTree>
    <p:extLst>
      <p:ext uri="{BB962C8B-B14F-4D97-AF65-F5344CB8AC3E}">
        <p14:creationId xmlns:p14="http://schemas.microsoft.com/office/powerpoint/2010/main" val="594486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A58C23-1B31-4DC1-B862-BEAE3A90C4D6}"/>
              </a:ext>
            </a:extLst>
          </p:cNvPr>
          <p:cNvSpPr>
            <a:spLocks noGrp="1"/>
          </p:cNvSpPr>
          <p:nvPr>
            <p:ph type="title"/>
          </p:nvPr>
        </p:nvSpPr>
        <p:spPr/>
        <p:txBody>
          <a:bodyPr/>
          <a:lstStyle/>
          <a:p>
            <a:r>
              <a:rPr lang="nl-NL" dirty="0"/>
              <a:t>Samenwerking op bedrijventerreinen</a:t>
            </a:r>
            <a:endParaRPr lang="nl-BE" dirty="0"/>
          </a:p>
        </p:txBody>
      </p:sp>
      <p:sp>
        <p:nvSpPr>
          <p:cNvPr id="3" name="Tijdelijke aanduiding voor tekst 2">
            <a:extLst>
              <a:ext uri="{FF2B5EF4-FFF2-40B4-BE49-F238E27FC236}">
                <a16:creationId xmlns:a16="http://schemas.microsoft.com/office/drawing/2014/main" id="{7A1B4E3B-BDCD-4164-B4D6-E22B1A898D17}"/>
              </a:ext>
            </a:extLst>
          </p:cNvPr>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85685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latin typeface="Flanders Art Sans Bold" panose="00000800000000000000" pitchFamily="50" charset="0"/>
              </a:rPr>
              <a:t>Samenwerking op bedrijventerreinen</a:t>
            </a:r>
          </a:p>
        </p:txBody>
      </p:sp>
      <p:sp>
        <p:nvSpPr>
          <p:cNvPr id="3" name="Tijdelijke aanduiding voor tekst 2"/>
          <p:cNvSpPr>
            <a:spLocks noGrp="1"/>
          </p:cNvSpPr>
          <p:nvPr>
            <p:ph type="body" sz="quarter" idx="10"/>
          </p:nvPr>
        </p:nvSpPr>
        <p:spPr>
          <a:xfrm>
            <a:off x="576263" y="1613563"/>
            <a:ext cx="8280400" cy="4238597"/>
          </a:xfrm>
        </p:spPr>
        <p:txBody>
          <a:bodyPr>
            <a:normAutofit fontScale="92500" lnSpcReduction="20000"/>
          </a:bodyPr>
          <a:lstStyle/>
          <a:p>
            <a:pPr lvl="0"/>
            <a:r>
              <a:rPr lang="nl-NL" dirty="0"/>
              <a:t>Voordelen collectieve regeling rond </a:t>
            </a:r>
            <a:r>
              <a:rPr lang="nl-NL" u="sng" dirty="0"/>
              <a:t>afvalinzameling </a:t>
            </a:r>
          </a:p>
          <a:p>
            <a:pPr lvl="1"/>
            <a:r>
              <a:rPr lang="nl-NL" dirty="0"/>
              <a:t>Kostenbesparend</a:t>
            </a:r>
          </a:p>
          <a:p>
            <a:pPr lvl="1"/>
            <a:r>
              <a:rPr lang="nl-NL" dirty="0"/>
              <a:t>Betere selectieve inzameling </a:t>
            </a:r>
          </a:p>
          <a:p>
            <a:pPr lvl="2"/>
            <a:r>
              <a:rPr lang="nl-NL" dirty="0"/>
              <a:t>Vooral als er kleine hoeveelheden vrijkomen, is selectieve inzameling duurder dan alles in 1 restafvalcontainer te doen. </a:t>
            </a:r>
          </a:p>
          <a:p>
            <a:pPr lvl="2"/>
            <a:r>
              <a:rPr lang="nl-NL" dirty="0"/>
              <a:t>Door collectieve regelingen &gt; grotere hoeveelheden &gt; betere prijs bij IHM</a:t>
            </a:r>
          </a:p>
          <a:p>
            <a:pPr lvl="1"/>
            <a:r>
              <a:rPr lang="nl-NL" dirty="0"/>
              <a:t>Minder verschillende transportbewegingen = duurzame logistiek </a:t>
            </a:r>
          </a:p>
          <a:p>
            <a:endParaRPr lang="nl-NL" dirty="0"/>
          </a:p>
          <a:p>
            <a:r>
              <a:rPr lang="nl-NL" dirty="0"/>
              <a:t>Let wel; verschillende </a:t>
            </a:r>
            <a:r>
              <a:rPr lang="nl-NL" u="sng" dirty="0"/>
              <a:t>uitdagingen!</a:t>
            </a:r>
            <a:endParaRPr lang="nl-NL" dirty="0"/>
          </a:p>
          <a:p>
            <a:pPr lvl="1"/>
            <a:r>
              <a:rPr lang="nl-NL" dirty="0"/>
              <a:t>Nood aan voldoende draagvlak bij bedrijven – belang van een bedrijventerreinvereniging en –manager </a:t>
            </a:r>
          </a:p>
          <a:p>
            <a:pPr lvl="1"/>
            <a:r>
              <a:rPr lang="nl-NL" dirty="0"/>
              <a:t>Wettelijke barrières blootleggen</a:t>
            </a:r>
          </a:p>
          <a:p>
            <a:pPr marL="0" indent="0">
              <a:buNone/>
            </a:pPr>
            <a:endParaRPr lang="nl-NL" dirty="0"/>
          </a:p>
          <a:p>
            <a:r>
              <a:rPr lang="nl-NL" dirty="0"/>
              <a:t>Bij nieuwe bedrijventerreinen, mogelijk om deelname aan collectieve regeling op te nemen in verkoops-/vestigingsvoorwaarden </a:t>
            </a:r>
          </a:p>
        </p:txBody>
      </p:sp>
      <p:sp>
        <p:nvSpPr>
          <p:cNvPr id="4" name="Tijdelijke aanduiding voor dianummer 3"/>
          <p:cNvSpPr>
            <a:spLocks noGrp="1"/>
          </p:cNvSpPr>
          <p:nvPr>
            <p:ph type="sldNum" sz="quarter" idx="12"/>
          </p:nvPr>
        </p:nvSpPr>
        <p:spPr/>
        <p:txBody>
          <a:bodyPr/>
          <a:lstStyle/>
          <a:p>
            <a:fld id="{7DAD7678-3C6F-4DE1-A59F-12BC40F05B4C}" type="datetime1">
              <a:rPr lang="nl-BE" smtClean="0">
                <a:latin typeface="Calibri Light" panose="020F0302020204030204" pitchFamily="34" charset="0"/>
              </a:rPr>
              <a:pPr/>
              <a:t>7/12/2021</a:t>
            </a:fld>
            <a:r>
              <a:rPr lang="nl-BE" dirty="0">
                <a:latin typeface="Calibri Light" panose="020F0302020204030204" pitchFamily="34" charset="0"/>
              </a:rPr>
              <a:t> | </a:t>
            </a:r>
            <a:fld id="{4FEC29A6-96D2-4855-B02C-489BA0EAE082}" type="slidenum">
              <a:rPr lang="nl-BE" smtClean="0">
                <a:latin typeface="Calibri Light" panose="020F0302020204030204" pitchFamily="34" charset="0"/>
              </a:rPr>
              <a:pPr/>
              <a:t>11</a:t>
            </a:fld>
            <a:endParaRPr lang="nl-BE" dirty="0">
              <a:latin typeface="Calibri Light" panose="020F0302020204030204" pitchFamily="34" charset="0"/>
            </a:endParaRPr>
          </a:p>
        </p:txBody>
      </p:sp>
    </p:spTree>
    <p:extLst>
      <p:ext uri="{BB962C8B-B14F-4D97-AF65-F5344CB8AC3E}">
        <p14:creationId xmlns:p14="http://schemas.microsoft.com/office/powerpoint/2010/main" val="1008635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EFE665E-C4C7-49DC-951A-0D09D2F0CC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541" y="291879"/>
            <a:ext cx="7718613" cy="5486025"/>
          </a:xfrm>
          <a:prstGeom prst="rect">
            <a:avLst/>
          </a:prstGeom>
        </p:spPr>
      </p:pic>
      <p:sp>
        <p:nvSpPr>
          <p:cNvPr id="4" name="Tijdelijke aanduiding voor dianummer 3">
            <a:extLst>
              <a:ext uri="{FF2B5EF4-FFF2-40B4-BE49-F238E27FC236}">
                <a16:creationId xmlns:a16="http://schemas.microsoft.com/office/drawing/2014/main" id="{C9D91B30-ECE9-4193-9E4A-399517231A48}"/>
              </a:ext>
            </a:extLst>
          </p:cNvPr>
          <p:cNvSpPr>
            <a:spLocks noGrp="1"/>
          </p:cNvSpPr>
          <p:nvPr>
            <p:ph type="sldNum" sz="quarter" idx="12"/>
          </p:nvPr>
        </p:nvSpPr>
        <p:spPr/>
        <p:txBody>
          <a:bodyPr/>
          <a:lstStyle/>
          <a:p>
            <a:fld id="{7DAD7678-3C6F-4DE1-A59F-12BC40F05B4C}" type="datetime1">
              <a:rPr lang="nl-BE" smtClean="0"/>
              <a:pPr/>
              <a:t>7/12/2021</a:t>
            </a:fld>
            <a:r>
              <a:rPr lang="nl-BE"/>
              <a:t> | </a:t>
            </a:r>
            <a:fld id="{4FEC29A6-96D2-4855-B02C-489BA0EAE082}" type="slidenum">
              <a:rPr lang="nl-BE" smtClean="0"/>
              <a:pPr/>
              <a:t>12</a:t>
            </a:fld>
            <a:endParaRPr lang="nl-BE" dirty="0"/>
          </a:p>
        </p:txBody>
      </p:sp>
      <p:pic>
        <p:nvPicPr>
          <p:cNvPr id="2" name="Afbeelding 1">
            <a:extLst>
              <a:ext uri="{FF2B5EF4-FFF2-40B4-BE49-F238E27FC236}">
                <a16:creationId xmlns:a16="http://schemas.microsoft.com/office/drawing/2014/main" id="{FF41EEFD-6C7D-4463-B8F6-B148648383CC}"/>
              </a:ext>
            </a:extLst>
          </p:cNvPr>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flipH="1">
            <a:off x="7570193" y="4062845"/>
            <a:ext cx="1564531" cy="1506316"/>
          </a:xfrm>
          <a:prstGeom prst="rect">
            <a:avLst/>
          </a:prstGeom>
          <a:ln>
            <a:noFill/>
          </a:ln>
        </p:spPr>
      </p:pic>
    </p:spTree>
    <p:extLst>
      <p:ext uri="{BB962C8B-B14F-4D97-AF65-F5344CB8AC3E}">
        <p14:creationId xmlns:p14="http://schemas.microsoft.com/office/powerpoint/2010/main" val="3129470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latin typeface="Flanders Art Sans Bold" panose="00000800000000000000" pitchFamily="50" charset="0"/>
              </a:rPr>
              <a:t>Collectieve afvalinzameling op bedrijventerrein</a:t>
            </a:r>
          </a:p>
        </p:txBody>
      </p:sp>
      <p:sp>
        <p:nvSpPr>
          <p:cNvPr id="3" name="Tijdelijke aanduiding voor tekst 2"/>
          <p:cNvSpPr>
            <a:spLocks noGrp="1"/>
          </p:cNvSpPr>
          <p:nvPr>
            <p:ph type="body" sz="quarter" idx="10"/>
          </p:nvPr>
        </p:nvSpPr>
        <p:spPr>
          <a:xfrm>
            <a:off x="576263" y="1808163"/>
            <a:ext cx="8280400" cy="3961701"/>
          </a:xfrm>
        </p:spPr>
        <p:txBody>
          <a:bodyPr>
            <a:normAutofit fontScale="92500" lnSpcReduction="10000"/>
          </a:bodyPr>
          <a:lstStyle/>
          <a:p>
            <a:pPr marL="0" lvl="0" indent="0">
              <a:buNone/>
            </a:pPr>
            <a:r>
              <a:rPr lang="nl-NL" dirty="0"/>
              <a:t>1. Groepsaankoop </a:t>
            </a:r>
          </a:p>
          <a:p>
            <a:pPr lvl="1"/>
            <a:r>
              <a:rPr lang="nl-NL" dirty="0"/>
              <a:t>Contract met afvalophaler wordt onderhandeld via collectief van bedrijven op het bedrijventerrein, maar afval wordt wel nog individueel opgehaald door IHM bij het bedrijf</a:t>
            </a:r>
          </a:p>
          <a:p>
            <a:pPr lvl="1"/>
            <a:r>
              <a:rPr lang="nl-NL" dirty="0"/>
              <a:t>Meerdere afvalstromen – prijsonderhandeling voor VLAREMA-contract</a:t>
            </a:r>
          </a:p>
          <a:p>
            <a:pPr lvl="1"/>
            <a:endParaRPr lang="nl-NL" dirty="0"/>
          </a:p>
          <a:p>
            <a:pPr marL="288000" lvl="1" indent="0">
              <a:buNone/>
            </a:pPr>
            <a:r>
              <a:rPr lang="nl-NL" dirty="0">
                <a:solidFill>
                  <a:srgbClr val="2B979D"/>
                </a:solidFill>
              </a:rPr>
              <a:t>! Eerste stap: inventarisatie</a:t>
            </a:r>
          </a:p>
          <a:p>
            <a:pPr lvl="2"/>
            <a:r>
              <a:rPr lang="nl-NL" dirty="0"/>
              <a:t>Welke afvalhoeveelheden hebben bedrijven? Welke contracten zijn er vandaag? </a:t>
            </a:r>
          </a:p>
          <a:p>
            <a:pPr lvl="2"/>
            <a:r>
              <a:rPr lang="nl-NL" dirty="0"/>
              <a:t>Coördinerende rol vanuit de bedrijventerreinmanager/parkbeheerder</a:t>
            </a:r>
          </a:p>
          <a:p>
            <a:pPr marL="288000" lvl="1" indent="0">
              <a:buNone/>
            </a:pPr>
            <a:endParaRPr lang="nl-NL" dirty="0">
              <a:solidFill>
                <a:srgbClr val="2B979D"/>
              </a:solidFill>
            </a:endParaRPr>
          </a:p>
          <a:p>
            <a:pPr marL="288000" lvl="1" indent="0">
              <a:buNone/>
            </a:pPr>
            <a:r>
              <a:rPr lang="nl-NL" dirty="0">
                <a:solidFill>
                  <a:srgbClr val="2B979D"/>
                </a:solidFill>
              </a:rPr>
              <a:t>! Uitdaging: lopende contracten</a:t>
            </a:r>
          </a:p>
          <a:p>
            <a:pPr marL="288000" lvl="1" indent="0">
              <a:buNone/>
            </a:pPr>
            <a:endParaRPr lang="nl-NL" dirty="0">
              <a:solidFill>
                <a:srgbClr val="2B979D"/>
              </a:solidFill>
            </a:endParaRPr>
          </a:p>
          <a:p>
            <a:pPr marL="288000" lvl="1" indent="0">
              <a:buNone/>
            </a:pPr>
            <a:r>
              <a:rPr lang="nl-NL" dirty="0">
                <a:solidFill>
                  <a:srgbClr val="2B979D"/>
                </a:solidFill>
              </a:rPr>
              <a:t>! Uitdaging: bedrijven “warm houden”</a:t>
            </a:r>
          </a:p>
          <a:p>
            <a:pPr lvl="2"/>
            <a:endParaRPr lang="nl-NL" dirty="0"/>
          </a:p>
        </p:txBody>
      </p:sp>
      <p:sp>
        <p:nvSpPr>
          <p:cNvPr id="4" name="Tijdelijke aanduiding voor dianummer 3"/>
          <p:cNvSpPr>
            <a:spLocks noGrp="1"/>
          </p:cNvSpPr>
          <p:nvPr>
            <p:ph type="sldNum" sz="quarter" idx="12"/>
          </p:nvPr>
        </p:nvSpPr>
        <p:spPr/>
        <p:txBody>
          <a:bodyPr/>
          <a:lstStyle/>
          <a:p>
            <a:fld id="{7DAD7678-3C6F-4DE1-A59F-12BC40F05B4C}" type="datetime1">
              <a:rPr lang="nl-BE" smtClean="0">
                <a:latin typeface="Calibri Light" panose="020F0302020204030204" pitchFamily="34" charset="0"/>
              </a:rPr>
              <a:pPr/>
              <a:t>7/12/2021</a:t>
            </a:fld>
            <a:r>
              <a:rPr lang="nl-BE" dirty="0">
                <a:latin typeface="Calibri Light" panose="020F0302020204030204" pitchFamily="34" charset="0"/>
              </a:rPr>
              <a:t> | </a:t>
            </a:r>
            <a:fld id="{4FEC29A6-96D2-4855-B02C-489BA0EAE082}" type="slidenum">
              <a:rPr lang="nl-BE" smtClean="0">
                <a:latin typeface="Calibri Light" panose="020F0302020204030204" pitchFamily="34" charset="0"/>
              </a:rPr>
              <a:pPr/>
              <a:t>13</a:t>
            </a:fld>
            <a:endParaRPr lang="nl-BE" dirty="0">
              <a:latin typeface="Calibri Light" panose="020F0302020204030204" pitchFamily="34" charset="0"/>
            </a:endParaRPr>
          </a:p>
        </p:txBody>
      </p:sp>
    </p:spTree>
    <p:extLst>
      <p:ext uri="{BB962C8B-B14F-4D97-AF65-F5344CB8AC3E}">
        <p14:creationId xmlns:p14="http://schemas.microsoft.com/office/powerpoint/2010/main" val="393288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0C550F-A7C1-40AF-BC16-AB731B26CD3A}"/>
              </a:ext>
            </a:extLst>
          </p:cNvPr>
          <p:cNvSpPr>
            <a:spLocks noGrp="1"/>
          </p:cNvSpPr>
          <p:nvPr>
            <p:ph type="title"/>
          </p:nvPr>
        </p:nvSpPr>
        <p:spPr/>
        <p:txBody>
          <a:bodyPr/>
          <a:lstStyle/>
          <a:p>
            <a:r>
              <a:rPr lang="nl-BE" dirty="0">
                <a:latin typeface="Flanders Art Sans Bold" panose="00000800000000000000" pitchFamily="50" charset="0"/>
              </a:rPr>
              <a:t>Collectieve afvalinzameling op bedrijventerrein</a:t>
            </a:r>
            <a:endParaRPr lang="nl-BE" dirty="0"/>
          </a:p>
        </p:txBody>
      </p:sp>
      <p:sp>
        <p:nvSpPr>
          <p:cNvPr id="3" name="Tijdelijke aanduiding voor tekst 2">
            <a:extLst>
              <a:ext uri="{FF2B5EF4-FFF2-40B4-BE49-F238E27FC236}">
                <a16:creationId xmlns:a16="http://schemas.microsoft.com/office/drawing/2014/main" id="{F090D501-4372-4371-B028-F8CCAF323011}"/>
              </a:ext>
            </a:extLst>
          </p:cNvPr>
          <p:cNvSpPr>
            <a:spLocks noGrp="1"/>
          </p:cNvSpPr>
          <p:nvPr>
            <p:ph type="body" sz="quarter" idx="10"/>
          </p:nvPr>
        </p:nvSpPr>
        <p:spPr/>
        <p:txBody>
          <a:bodyPr/>
          <a:lstStyle/>
          <a:p>
            <a:pPr marL="0" lvl="0" indent="0">
              <a:buNone/>
            </a:pPr>
            <a:r>
              <a:rPr lang="nl-NL" dirty="0"/>
              <a:t>2. Periodieke </a:t>
            </a:r>
            <a:r>
              <a:rPr lang="nl-NL" dirty="0" err="1"/>
              <a:t>ophaling</a:t>
            </a:r>
            <a:r>
              <a:rPr lang="nl-NL" dirty="0"/>
              <a:t> van specifieke stromen </a:t>
            </a:r>
          </a:p>
          <a:p>
            <a:pPr lvl="1"/>
            <a:r>
              <a:rPr lang="nl-NL" dirty="0"/>
              <a:t>Meer op ‘eventbasis’ en voor 1 specifieke afvalstroom</a:t>
            </a:r>
          </a:p>
          <a:p>
            <a:pPr lvl="1"/>
            <a:r>
              <a:rPr lang="nl-NL" dirty="0"/>
              <a:t>Eventueel betrokkenheid van </a:t>
            </a:r>
            <a:r>
              <a:rPr lang="nl-NL" dirty="0" err="1"/>
              <a:t>beheersorganisme</a:t>
            </a:r>
            <a:endParaRPr lang="nl-NL" dirty="0"/>
          </a:p>
          <a:p>
            <a:pPr lvl="1"/>
            <a:r>
              <a:rPr lang="nl-NL" dirty="0"/>
              <a:t>Bv. KGA-</a:t>
            </a:r>
            <a:r>
              <a:rPr lang="nl-NL" dirty="0" err="1"/>
              <a:t>ophaling</a:t>
            </a:r>
            <a:r>
              <a:rPr lang="nl-NL" dirty="0"/>
              <a:t> per kwartaal, AEEA-ophaalrondes</a:t>
            </a:r>
          </a:p>
          <a:p>
            <a:pPr lvl="1"/>
            <a:endParaRPr lang="nl-NL" dirty="0">
              <a:latin typeface="Calibri" panose="020F0502020204030204" pitchFamily="34" charset="0"/>
            </a:endParaRPr>
          </a:p>
          <a:p>
            <a:pPr marL="288000" lvl="1" indent="0">
              <a:buNone/>
            </a:pPr>
            <a:r>
              <a:rPr lang="nl-NL" dirty="0">
                <a:solidFill>
                  <a:srgbClr val="2B979D"/>
                </a:solidFill>
              </a:rPr>
              <a:t>Case: C-Valley Haasrode – </a:t>
            </a:r>
            <a:r>
              <a:rPr lang="nl-NL" dirty="0" err="1">
                <a:solidFill>
                  <a:srgbClr val="2B979D"/>
                </a:solidFill>
              </a:rPr>
              <a:t>ophaling</a:t>
            </a:r>
            <a:r>
              <a:rPr lang="nl-NL" dirty="0">
                <a:solidFill>
                  <a:srgbClr val="2B979D"/>
                </a:solidFill>
              </a:rPr>
              <a:t> houten paletten maart 2021</a:t>
            </a:r>
          </a:p>
          <a:p>
            <a:pPr marL="288000" lvl="1" indent="0">
              <a:buNone/>
            </a:pPr>
            <a:r>
              <a:rPr lang="nl-NL" dirty="0">
                <a:solidFill>
                  <a:srgbClr val="2B979D"/>
                </a:solidFill>
              </a:rPr>
              <a:t>	</a:t>
            </a:r>
            <a:r>
              <a:rPr lang="nl-NL" i="1" dirty="0">
                <a:solidFill>
                  <a:srgbClr val="2B979D"/>
                </a:solidFill>
              </a:rPr>
              <a:t>Re-</a:t>
            </a:r>
            <a:r>
              <a:rPr lang="nl-NL" i="1" dirty="0" err="1">
                <a:solidFill>
                  <a:srgbClr val="2B979D"/>
                </a:solidFill>
              </a:rPr>
              <a:t>use</a:t>
            </a:r>
            <a:endParaRPr lang="nl-NL" i="1" dirty="0">
              <a:solidFill>
                <a:srgbClr val="2B979D"/>
              </a:solidFill>
            </a:endParaRPr>
          </a:p>
          <a:p>
            <a:pPr marL="288000" lvl="1" indent="0">
              <a:buNone/>
            </a:pPr>
            <a:r>
              <a:rPr lang="nl-NL" dirty="0">
                <a:solidFill>
                  <a:srgbClr val="2B979D"/>
                </a:solidFill>
                <a:latin typeface="Calibri" panose="020F0502020204030204" pitchFamily="34" charset="0"/>
              </a:rPr>
              <a:t>Case: KGA-</a:t>
            </a:r>
            <a:r>
              <a:rPr lang="nl-NL" dirty="0" err="1">
                <a:solidFill>
                  <a:srgbClr val="2B979D"/>
                </a:solidFill>
                <a:latin typeface="Calibri" panose="020F0502020204030204" pitchFamily="34" charset="0"/>
              </a:rPr>
              <a:t>ophaling</a:t>
            </a:r>
            <a:r>
              <a:rPr lang="nl-NL" dirty="0">
                <a:solidFill>
                  <a:srgbClr val="2B979D"/>
                </a:solidFill>
                <a:latin typeface="Calibri" panose="020F0502020204030204" pitchFamily="34" charset="0"/>
              </a:rPr>
              <a:t> POM West-Vlaanderen </a:t>
            </a:r>
          </a:p>
          <a:p>
            <a:endParaRPr lang="nl-BE" dirty="0"/>
          </a:p>
        </p:txBody>
      </p:sp>
      <p:sp>
        <p:nvSpPr>
          <p:cNvPr id="4" name="Tijdelijke aanduiding voor dianummer 3">
            <a:extLst>
              <a:ext uri="{FF2B5EF4-FFF2-40B4-BE49-F238E27FC236}">
                <a16:creationId xmlns:a16="http://schemas.microsoft.com/office/drawing/2014/main" id="{40335DA4-5815-48DB-BA7D-F70386DC5D76}"/>
              </a:ext>
            </a:extLst>
          </p:cNvPr>
          <p:cNvSpPr>
            <a:spLocks noGrp="1"/>
          </p:cNvSpPr>
          <p:nvPr>
            <p:ph type="sldNum" sz="quarter" idx="12"/>
          </p:nvPr>
        </p:nvSpPr>
        <p:spPr/>
        <p:txBody>
          <a:bodyPr/>
          <a:lstStyle/>
          <a:p>
            <a:fld id="{7DAD7678-3C6F-4DE1-A59F-12BC40F05B4C}" type="datetime1">
              <a:rPr lang="nl-BE" smtClean="0"/>
              <a:pPr/>
              <a:t>7/12/2021</a:t>
            </a:fld>
            <a:r>
              <a:rPr lang="nl-BE"/>
              <a:t> | </a:t>
            </a:r>
            <a:fld id="{4FEC29A6-96D2-4855-B02C-489BA0EAE082}" type="slidenum">
              <a:rPr lang="nl-BE" smtClean="0"/>
              <a:pPr/>
              <a:t>14</a:t>
            </a:fld>
            <a:endParaRPr lang="nl-BE" dirty="0"/>
          </a:p>
        </p:txBody>
      </p:sp>
      <p:pic>
        <p:nvPicPr>
          <p:cNvPr id="5" name="Afbeelding 4">
            <a:extLst>
              <a:ext uri="{FF2B5EF4-FFF2-40B4-BE49-F238E27FC236}">
                <a16:creationId xmlns:a16="http://schemas.microsoft.com/office/drawing/2014/main" id="{339EDEE8-B0B6-4466-BFC0-0F0585D7E35B}"/>
              </a:ext>
            </a:extLst>
          </p:cNvPr>
          <p:cNvPicPr>
            <a:picLocks noChangeAspect="1"/>
          </p:cNvPicPr>
          <p:nvPr/>
        </p:nvPicPr>
        <p:blipFill>
          <a:blip r:embed="rId2"/>
          <a:stretch>
            <a:fillRect/>
          </a:stretch>
        </p:blipFill>
        <p:spPr>
          <a:xfrm>
            <a:off x="1376151" y="4601796"/>
            <a:ext cx="4286250" cy="1304925"/>
          </a:xfrm>
          <a:prstGeom prst="rect">
            <a:avLst/>
          </a:prstGeom>
        </p:spPr>
      </p:pic>
      <p:pic>
        <p:nvPicPr>
          <p:cNvPr id="6" name="Afbeelding 5">
            <a:extLst>
              <a:ext uri="{FF2B5EF4-FFF2-40B4-BE49-F238E27FC236}">
                <a16:creationId xmlns:a16="http://schemas.microsoft.com/office/drawing/2014/main" id="{1D45B6AC-E20D-4016-8337-0D5A08EEFD7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9013" y="4394260"/>
            <a:ext cx="3284987" cy="2463740"/>
          </a:xfrm>
          <a:prstGeom prst="rect">
            <a:avLst/>
          </a:prstGeom>
        </p:spPr>
      </p:pic>
    </p:spTree>
    <p:extLst>
      <p:ext uri="{BB962C8B-B14F-4D97-AF65-F5344CB8AC3E}">
        <p14:creationId xmlns:p14="http://schemas.microsoft.com/office/powerpoint/2010/main" val="3830807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0C550F-A7C1-40AF-BC16-AB731B26CD3A}"/>
              </a:ext>
            </a:extLst>
          </p:cNvPr>
          <p:cNvSpPr>
            <a:spLocks noGrp="1"/>
          </p:cNvSpPr>
          <p:nvPr>
            <p:ph type="title"/>
          </p:nvPr>
        </p:nvSpPr>
        <p:spPr/>
        <p:txBody>
          <a:bodyPr/>
          <a:lstStyle/>
          <a:p>
            <a:r>
              <a:rPr lang="nl-BE" dirty="0">
                <a:latin typeface="Flanders Art Sans Bold" panose="00000800000000000000" pitchFamily="50" charset="0"/>
              </a:rPr>
              <a:t>Collectieve afvalinzameling op bedrijventerrein</a:t>
            </a:r>
            <a:endParaRPr lang="nl-BE" dirty="0"/>
          </a:p>
        </p:txBody>
      </p:sp>
      <p:sp>
        <p:nvSpPr>
          <p:cNvPr id="3" name="Tijdelijke aanduiding voor tekst 2">
            <a:extLst>
              <a:ext uri="{FF2B5EF4-FFF2-40B4-BE49-F238E27FC236}">
                <a16:creationId xmlns:a16="http://schemas.microsoft.com/office/drawing/2014/main" id="{F090D501-4372-4371-B028-F8CCAF323011}"/>
              </a:ext>
            </a:extLst>
          </p:cNvPr>
          <p:cNvSpPr>
            <a:spLocks noGrp="1"/>
          </p:cNvSpPr>
          <p:nvPr>
            <p:ph type="body" sz="quarter" idx="10"/>
          </p:nvPr>
        </p:nvSpPr>
        <p:spPr/>
        <p:txBody>
          <a:bodyPr/>
          <a:lstStyle/>
          <a:p>
            <a:pPr marL="0" lvl="0" indent="0">
              <a:buNone/>
            </a:pPr>
            <a:r>
              <a:rPr lang="nl-NL" dirty="0"/>
              <a:t>2. Periodieke </a:t>
            </a:r>
            <a:r>
              <a:rPr lang="nl-NL" dirty="0" err="1"/>
              <a:t>ophaling</a:t>
            </a:r>
            <a:r>
              <a:rPr lang="nl-NL" dirty="0"/>
              <a:t> van specifieke stromen </a:t>
            </a:r>
          </a:p>
          <a:p>
            <a:pPr lvl="1"/>
            <a:r>
              <a:rPr lang="nl-NL" dirty="0" err="1"/>
              <a:t>Ophaling</a:t>
            </a:r>
            <a:r>
              <a:rPr lang="nl-NL" dirty="0"/>
              <a:t> werkt beter dan brengsysteem </a:t>
            </a:r>
          </a:p>
          <a:p>
            <a:pPr marL="288000" lvl="1" indent="0">
              <a:buNone/>
            </a:pPr>
            <a:endParaRPr lang="nl-NL" dirty="0">
              <a:solidFill>
                <a:srgbClr val="2B979D"/>
              </a:solidFill>
              <a:latin typeface="Calibri" panose="020F0502020204030204" pitchFamily="34" charset="0"/>
            </a:endParaRPr>
          </a:p>
          <a:p>
            <a:pPr marL="288000" lvl="1" indent="0">
              <a:buNone/>
            </a:pPr>
            <a:r>
              <a:rPr lang="nl-NL" dirty="0">
                <a:solidFill>
                  <a:srgbClr val="2B979D"/>
                </a:solidFill>
              </a:rPr>
              <a:t>Case Haasrode 2017: inzameling van AEEA, batterijen, EPS, plastic folies – testcase </a:t>
            </a:r>
            <a:r>
              <a:rPr lang="nl-NL" i="1" dirty="0">
                <a:solidFill>
                  <a:srgbClr val="2B979D"/>
                </a:solidFill>
              </a:rPr>
              <a:t>maar inspiratie voor …</a:t>
            </a:r>
            <a:endParaRPr lang="nl-NL" dirty="0">
              <a:solidFill>
                <a:srgbClr val="2B979D"/>
              </a:solidFill>
              <a:latin typeface="Calibri" panose="020F0502020204030204" pitchFamily="34" charset="0"/>
            </a:endParaRPr>
          </a:p>
          <a:p>
            <a:endParaRPr lang="nl-BE" dirty="0"/>
          </a:p>
        </p:txBody>
      </p:sp>
      <p:sp>
        <p:nvSpPr>
          <p:cNvPr id="4" name="Tijdelijke aanduiding voor dianummer 3">
            <a:extLst>
              <a:ext uri="{FF2B5EF4-FFF2-40B4-BE49-F238E27FC236}">
                <a16:creationId xmlns:a16="http://schemas.microsoft.com/office/drawing/2014/main" id="{40335DA4-5815-48DB-BA7D-F70386DC5D76}"/>
              </a:ext>
            </a:extLst>
          </p:cNvPr>
          <p:cNvSpPr>
            <a:spLocks noGrp="1"/>
          </p:cNvSpPr>
          <p:nvPr>
            <p:ph type="sldNum" sz="quarter" idx="12"/>
          </p:nvPr>
        </p:nvSpPr>
        <p:spPr/>
        <p:txBody>
          <a:bodyPr/>
          <a:lstStyle/>
          <a:p>
            <a:fld id="{7DAD7678-3C6F-4DE1-A59F-12BC40F05B4C}" type="datetime1">
              <a:rPr lang="nl-BE" smtClean="0"/>
              <a:pPr/>
              <a:t>7/12/2021</a:t>
            </a:fld>
            <a:r>
              <a:rPr lang="nl-BE"/>
              <a:t> | </a:t>
            </a:r>
            <a:fld id="{4FEC29A6-96D2-4855-B02C-489BA0EAE082}" type="slidenum">
              <a:rPr lang="nl-BE" smtClean="0"/>
              <a:pPr/>
              <a:t>15</a:t>
            </a:fld>
            <a:endParaRPr lang="nl-BE" dirty="0"/>
          </a:p>
        </p:txBody>
      </p:sp>
      <p:pic>
        <p:nvPicPr>
          <p:cNvPr id="7" name="Afbeelding 6">
            <a:extLst>
              <a:ext uri="{FF2B5EF4-FFF2-40B4-BE49-F238E27FC236}">
                <a16:creationId xmlns:a16="http://schemas.microsoft.com/office/drawing/2014/main" id="{8AC3302B-BF84-46D8-A549-C28CBAB02DE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69373" y="3879791"/>
            <a:ext cx="4349935" cy="2837475"/>
          </a:xfrm>
          <a:prstGeom prst="rect">
            <a:avLst/>
          </a:prstGeom>
        </p:spPr>
      </p:pic>
      <p:pic>
        <p:nvPicPr>
          <p:cNvPr id="8" name="Afbeelding 7">
            <a:extLst>
              <a:ext uri="{FF2B5EF4-FFF2-40B4-BE49-F238E27FC236}">
                <a16:creationId xmlns:a16="http://schemas.microsoft.com/office/drawing/2014/main" id="{2130F74F-0D45-42E5-A0D1-B2C06B11A4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397" y="3879791"/>
            <a:ext cx="4217802" cy="2814117"/>
          </a:xfrm>
          <a:prstGeom prst="rect">
            <a:avLst/>
          </a:prstGeom>
        </p:spPr>
      </p:pic>
    </p:spTree>
    <p:extLst>
      <p:ext uri="{BB962C8B-B14F-4D97-AF65-F5344CB8AC3E}">
        <p14:creationId xmlns:p14="http://schemas.microsoft.com/office/powerpoint/2010/main" val="4292060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latin typeface="Flanders Art Sans Bold" panose="00000800000000000000" pitchFamily="50" charset="0"/>
              </a:rPr>
              <a:t>Collectieve afvalinzameling op bedrijventerrein</a:t>
            </a:r>
          </a:p>
        </p:txBody>
      </p:sp>
      <p:sp>
        <p:nvSpPr>
          <p:cNvPr id="3" name="Tijdelijke aanduiding voor tekst 2"/>
          <p:cNvSpPr>
            <a:spLocks noGrp="1"/>
          </p:cNvSpPr>
          <p:nvPr>
            <p:ph type="body" sz="quarter" idx="10"/>
          </p:nvPr>
        </p:nvSpPr>
        <p:spPr>
          <a:xfrm>
            <a:off x="576263" y="1808163"/>
            <a:ext cx="8280400" cy="3961701"/>
          </a:xfrm>
        </p:spPr>
        <p:txBody>
          <a:bodyPr>
            <a:normAutofit/>
          </a:bodyPr>
          <a:lstStyle/>
          <a:p>
            <a:pPr marL="0" indent="0">
              <a:buNone/>
            </a:pPr>
            <a:r>
              <a:rPr lang="nl-NL" dirty="0"/>
              <a:t>3. </a:t>
            </a:r>
            <a:r>
              <a:rPr lang="nl-NL" dirty="0">
                <a:latin typeface="Calibri" panose="020F0502020204030204" pitchFamily="34" charset="0"/>
              </a:rPr>
              <a:t>Centraal inzamelpunt </a:t>
            </a:r>
          </a:p>
          <a:p>
            <a:pPr lvl="1"/>
            <a:r>
              <a:rPr lang="nl-NL" dirty="0">
                <a:latin typeface="Calibri" panose="020F0502020204030204" pitchFamily="34" charset="0"/>
              </a:rPr>
              <a:t>Samenbrengen van afval van bedrijven op het bedrijventerrein op 1 centraal punt op het bedrijventerrein </a:t>
            </a:r>
          </a:p>
          <a:p>
            <a:pPr lvl="1"/>
            <a:r>
              <a:rPr lang="nl-NL" dirty="0"/>
              <a:t>Beheerd</a:t>
            </a:r>
            <a:r>
              <a:rPr lang="nl-NL" dirty="0">
                <a:latin typeface="Calibri" panose="020F0502020204030204" pitchFamily="34" charset="0"/>
              </a:rPr>
              <a:t> door IHM </a:t>
            </a:r>
          </a:p>
          <a:p>
            <a:pPr lvl="1"/>
            <a:r>
              <a:rPr lang="nl-NL" dirty="0"/>
              <a:t>Nog steeds rol van organisator mogelijk, die prijs onderhandelt met IHM en/of eigenaar is van het perceel </a:t>
            </a:r>
          </a:p>
          <a:p>
            <a:pPr lvl="1"/>
            <a:endParaRPr lang="nl-NL" dirty="0"/>
          </a:p>
          <a:p>
            <a:pPr marL="288000" lvl="1" indent="0">
              <a:buNone/>
            </a:pPr>
            <a:r>
              <a:rPr lang="nl-NL" dirty="0">
                <a:solidFill>
                  <a:srgbClr val="2B979D"/>
                </a:solidFill>
              </a:rPr>
              <a:t>Studie: theoretisch model op basis van praktijkcase Tienen – financiële haalbaarheid maar nog technisch-juridische barrières</a:t>
            </a:r>
          </a:p>
          <a:p>
            <a:pPr lvl="1"/>
            <a:endParaRPr lang="nl-NL" dirty="0">
              <a:solidFill>
                <a:srgbClr val="FF0000"/>
              </a:solidFill>
            </a:endParaRPr>
          </a:p>
        </p:txBody>
      </p:sp>
      <p:sp>
        <p:nvSpPr>
          <p:cNvPr id="4" name="Tijdelijke aanduiding voor dianummer 3"/>
          <p:cNvSpPr>
            <a:spLocks noGrp="1"/>
          </p:cNvSpPr>
          <p:nvPr>
            <p:ph type="sldNum" sz="quarter" idx="12"/>
          </p:nvPr>
        </p:nvSpPr>
        <p:spPr/>
        <p:txBody>
          <a:bodyPr/>
          <a:lstStyle/>
          <a:p>
            <a:fld id="{7DAD7678-3C6F-4DE1-A59F-12BC40F05B4C}" type="datetime1">
              <a:rPr lang="nl-BE" smtClean="0">
                <a:latin typeface="Calibri Light" panose="020F0302020204030204" pitchFamily="34" charset="0"/>
              </a:rPr>
              <a:pPr/>
              <a:t>7/12/2021</a:t>
            </a:fld>
            <a:r>
              <a:rPr lang="nl-BE" dirty="0">
                <a:latin typeface="Calibri Light" panose="020F0302020204030204" pitchFamily="34" charset="0"/>
              </a:rPr>
              <a:t> | </a:t>
            </a:r>
            <a:fld id="{4FEC29A6-96D2-4855-B02C-489BA0EAE082}" type="slidenum">
              <a:rPr lang="nl-BE" smtClean="0">
                <a:latin typeface="Calibri Light" panose="020F0302020204030204" pitchFamily="34" charset="0"/>
              </a:rPr>
              <a:pPr/>
              <a:t>16</a:t>
            </a:fld>
            <a:endParaRPr lang="nl-BE" dirty="0">
              <a:latin typeface="Calibri Light" panose="020F0302020204030204" pitchFamily="34" charset="0"/>
            </a:endParaRPr>
          </a:p>
        </p:txBody>
      </p:sp>
    </p:spTree>
    <p:extLst>
      <p:ext uri="{BB962C8B-B14F-4D97-AF65-F5344CB8AC3E}">
        <p14:creationId xmlns:p14="http://schemas.microsoft.com/office/powerpoint/2010/main" val="3314126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A58C23-1B31-4DC1-B862-BEAE3A90C4D6}"/>
              </a:ext>
            </a:extLst>
          </p:cNvPr>
          <p:cNvSpPr>
            <a:spLocks noGrp="1"/>
          </p:cNvSpPr>
          <p:nvPr>
            <p:ph type="title"/>
          </p:nvPr>
        </p:nvSpPr>
        <p:spPr/>
        <p:txBody>
          <a:bodyPr/>
          <a:lstStyle/>
          <a:p>
            <a:r>
              <a:rPr lang="nl-NL" dirty="0"/>
              <a:t>Case Grensland is Circulair</a:t>
            </a:r>
            <a:endParaRPr lang="nl-BE" dirty="0"/>
          </a:p>
        </p:txBody>
      </p:sp>
      <p:sp>
        <p:nvSpPr>
          <p:cNvPr id="3" name="Tijdelijke aanduiding voor tekst 2">
            <a:extLst>
              <a:ext uri="{FF2B5EF4-FFF2-40B4-BE49-F238E27FC236}">
                <a16:creationId xmlns:a16="http://schemas.microsoft.com/office/drawing/2014/main" id="{7A1B4E3B-BDCD-4164-B4D6-E22B1A898D17}"/>
              </a:ext>
            </a:extLst>
          </p:cNvPr>
          <p:cNvSpPr>
            <a:spLocks noGrp="1"/>
          </p:cNvSpPr>
          <p:nvPr>
            <p:ph type="body" idx="1"/>
          </p:nvPr>
        </p:nvSpPr>
        <p:spPr/>
        <p:txBody>
          <a:bodyPr/>
          <a:lstStyle/>
          <a:p>
            <a:r>
              <a:rPr lang="nl-NL" dirty="0"/>
              <a:t>Open Call Vlaanderen Circulair </a:t>
            </a:r>
            <a:endParaRPr lang="nl-BE" dirty="0"/>
          </a:p>
        </p:txBody>
      </p:sp>
    </p:spTree>
    <p:extLst>
      <p:ext uri="{BB962C8B-B14F-4D97-AF65-F5344CB8AC3E}">
        <p14:creationId xmlns:p14="http://schemas.microsoft.com/office/powerpoint/2010/main" val="201226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A58C23-1B31-4DC1-B862-BEAE3A90C4D6}"/>
              </a:ext>
            </a:extLst>
          </p:cNvPr>
          <p:cNvSpPr>
            <a:spLocks noGrp="1"/>
          </p:cNvSpPr>
          <p:nvPr>
            <p:ph type="title"/>
          </p:nvPr>
        </p:nvSpPr>
        <p:spPr/>
        <p:txBody>
          <a:bodyPr/>
          <a:lstStyle/>
          <a:p>
            <a:r>
              <a:rPr lang="nl-NL" dirty="0"/>
              <a:t>Algemene visie: sorteren aan de bron </a:t>
            </a:r>
            <a:endParaRPr lang="nl-BE" dirty="0"/>
          </a:p>
        </p:txBody>
      </p:sp>
      <p:sp>
        <p:nvSpPr>
          <p:cNvPr id="3" name="Tijdelijke aanduiding voor tekst 2">
            <a:extLst>
              <a:ext uri="{FF2B5EF4-FFF2-40B4-BE49-F238E27FC236}">
                <a16:creationId xmlns:a16="http://schemas.microsoft.com/office/drawing/2014/main" id="{7A1B4E3B-BDCD-4164-B4D6-E22B1A898D17}"/>
              </a:ext>
            </a:extLst>
          </p:cNvPr>
          <p:cNvSpPr>
            <a:spLocks noGrp="1"/>
          </p:cNvSpPr>
          <p:nvPr>
            <p:ph type="body" idx="1"/>
          </p:nvPr>
        </p:nvSpPr>
        <p:spPr/>
        <p:txBody>
          <a:bodyPr/>
          <a:lstStyle/>
          <a:p>
            <a:endParaRPr lang="nl-BE"/>
          </a:p>
        </p:txBody>
      </p:sp>
    </p:spTree>
    <p:extLst>
      <p:ext uri="{BB962C8B-B14F-4D97-AF65-F5344CB8AC3E}">
        <p14:creationId xmlns:p14="http://schemas.microsoft.com/office/powerpoint/2010/main" val="3121926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EFE665E-C4C7-49DC-951A-0D09D2F0CC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541" y="291879"/>
            <a:ext cx="7718613" cy="5486025"/>
          </a:xfrm>
          <a:prstGeom prst="rect">
            <a:avLst/>
          </a:prstGeom>
        </p:spPr>
      </p:pic>
      <p:sp>
        <p:nvSpPr>
          <p:cNvPr id="4" name="Tijdelijke aanduiding voor dianummer 3">
            <a:extLst>
              <a:ext uri="{FF2B5EF4-FFF2-40B4-BE49-F238E27FC236}">
                <a16:creationId xmlns:a16="http://schemas.microsoft.com/office/drawing/2014/main" id="{C9D91B30-ECE9-4193-9E4A-399517231A48}"/>
              </a:ext>
            </a:extLst>
          </p:cNvPr>
          <p:cNvSpPr>
            <a:spLocks noGrp="1"/>
          </p:cNvSpPr>
          <p:nvPr>
            <p:ph type="sldNum" sz="quarter" idx="12"/>
          </p:nvPr>
        </p:nvSpPr>
        <p:spPr/>
        <p:txBody>
          <a:bodyPr/>
          <a:lstStyle/>
          <a:p>
            <a:fld id="{7DAD7678-3C6F-4DE1-A59F-12BC40F05B4C}" type="datetime1">
              <a:rPr lang="nl-BE" smtClean="0"/>
              <a:pPr/>
              <a:t>7/12/2021</a:t>
            </a:fld>
            <a:r>
              <a:rPr lang="nl-BE"/>
              <a:t> | </a:t>
            </a:r>
            <a:fld id="{4FEC29A6-96D2-4855-B02C-489BA0EAE082}" type="slidenum">
              <a:rPr lang="nl-BE" smtClean="0"/>
              <a:pPr/>
              <a:t>3</a:t>
            </a:fld>
            <a:endParaRPr lang="nl-BE" dirty="0"/>
          </a:p>
        </p:txBody>
      </p:sp>
      <p:pic>
        <p:nvPicPr>
          <p:cNvPr id="7" name="Afbeelding 6">
            <a:extLst>
              <a:ext uri="{FF2B5EF4-FFF2-40B4-BE49-F238E27FC236}">
                <a16:creationId xmlns:a16="http://schemas.microsoft.com/office/drawing/2014/main" id="{CCA26748-A306-46DC-81F7-A7022DF5CBE1}"/>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0154" y="2000997"/>
            <a:ext cx="1776845" cy="1776845"/>
          </a:xfrm>
          <a:prstGeom prst="rect">
            <a:avLst/>
          </a:prstGeom>
        </p:spPr>
      </p:pic>
    </p:spTree>
    <p:extLst>
      <p:ext uri="{BB962C8B-B14F-4D97-AF65-F5344CB8AC3E}">
        <p14:creationId xmlns:p14="http://schemas.microsoft.com/office/powerpoint/2010/main" val="662607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576261" y="0"/>
            <a:ext cx="8280401" cy="1325563"/>
          </a:xfrm>
        </p:spPr>
        <p:txBody>
          <a:bodyPr/>
          <a:lstStyle/>
          <a:p>
            <a:r>
              <a:rPr lang="nl-BE" dirty="0"/>
              <a:t>Probleem: </a:t>
            </a:r>
            <a:r>
              <a:rPr lang="nl-BE" dirty="0" err="1"/>
              <a:t>materiaalschaarste</a:t>
            </a:r>
            <a:endParaRPr lang="nl-BE" dirty="0"/>
          </a:p>
        </p:txBody>
      </p:sp>
      <p:pic>
        <p:nvPicPr>
          <p:cNvPr id="8" name="Afbeelding 7">
            <a:extLst>
              <a:ext uri="{FF2B5EF4-FFF2-40B4-BE49-F238E27FC236}">
                <a16:creationId xmlns:a16="http://schemas.microsoft.com/office/drawing/2014/main" id="{7B343DDA-B87C-442B-8E95-191C711FB8D8}"/>
              </a:ext>
            </a:extLst>
          </p:cNvPr>
          <p:cNvPicPr>
            <a:picLocks noChangeAspect="1"/>
          </p:cNvPicPr>
          <p:nvPr/>
        </p:nvPicPr>
        <p:blipFill>
          <a:blip r:embed="rId2"/>
          <a:stretch>
            <a:fillRect/>
          </a:stretch>
        </p:blipFill>
        <p:spPr>
          <a:xfrm>
            <a:off x="576262" y="1125415"/>
            <a:ext cx="8280401" cy="5732585"/>
          </a:xfrm>
          <a:prstGeom prst="rect">
            <a:avLst/>
          </a:prstGeom>
        </p:spPr>
      </p:pic>
    </p:spTree>
    <p:extLst>
      <p:ext uri="{BB962C8B-B14F-4D97-AF65-F5344CB8AC3E}">
        <p14:creationId xmlns:p14="http://schemas.microsoft.com/office/powerpoint/2010/main" val="388004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576261" y="0"/>
            <a:ext cx="8280401" cy="1325563"/>
          </a:xfrm>
        </p:spPr>
        <p:txBody>
          <a:bodyPr/>
          <a:lstStyle/>
          <a:p>
            <a:r>
              <a:rPr lang="nl-BE" dirty="0"/>
              <a:t>Oplossing: circulaire economie</a:t>
            </a:r>
          </a:p>
        </p:txBody>
      </p:sp>
      <p:pic>
        <p:nvPicPr>
          <p:cNvPr id="3" name="Afbeelding 2">
            <a:extLst>
              <a:ext uri="{FF2B5EF4-FFF2-40B4-BE49-F238E27FC236}">
                <a16:creationId xmlns:a16="http://schemas.microsoft.com/office/drawing/2014/main" id="{B5B42D0B-C133-403A-9E35-4F35EAC2F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3940" y="998483"/>
            <a:ext cx="5640059" cy="5859517"/>
          </a:xfrm>
          <a:prstGeom prst="rect">
            <a:avLst/>
          </a:prstGeom>
        </p:spPr>
      </p:pic>
    </p:spTree>
    <p:extLst>
      <p:ext uri="{BB962C8B-B14F-4D97-AF65-F5344CB8AC3E}">
        <p14:creationId xmlns:p14="http://schemas.microsoft.com/office/powerpoint/2010/main" val="3394252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6119" y="288000"/>
            <a:ext cx="8090544" cy="1325563"/>
          </a:xfrm>
        </p:spPr>
        <p:txBody>
          <a:bodyPr/>
          <a:lstStyle/>
          <a:p>
            <a:r>
              <a:rPr lang="nl-BE" dirty="0"/>
              <a:t>Belang van bronsortering</a:t>
            </a:r>
          </a:p>
        </p:txBody>
      </p:sp>
      <p:sp>
        <p:nvSpPr>
          <p:cNvPr id="20" name="Rechthoek 19">
            <a:extLst>
              <a:ext uri="{FF2B5EF4-FFF2-40B4-BE49-F238E27FC236}">
                <a16:creationId xmlns:a16="http://schemas.microsoft.com/office/drawing/2014/main" id="{DA31A522-E643-4EF7-9BE8-26D608717D5F}"/>
              </a:ext>
            </a:extLst>
          </p:cNvPr>
          <p:cNvSpPr/>
          <p:nvPr/>
        </p:nvSpPr>
        <p:spPr>
          <a:xfrm>
            <a:off x="9660752" y="3429000"/>
            <a:ext cx="2605947" cy="260594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7" name="Groep 6">
            <a:extLst>
              <a:ext uri="{FF2B5EF4-FFF2-40B4-BE49-F238E27FC236}">
                <a16:creationId xmlns:a16="http://schemas.microsoft.com/office/drawing/2014/main" id="{833BB0B7-A2D3-499B-8050-9E3406B1623C}"/>
              </a:ext>
            </a:extLst>
          </p:cNvPr>
          <p:cNvGrpSpPr/>
          <p:nvPr/>
        </p:nvGrpSpPr>
        <p:grpSpPr>
          <a:xfrm>
            <a:off x="1115598" y="842768"/>
            <a:ext cx="6912805" cy="6410324"/>
            <a:chOff x="1006022" y="1052975"/>
            <a:chExt cx="6912805" cy="6410324"/>
          </a:xfrm>
        </p:grpSpPr>
        <p:pic>
          <p:nvPicPr>
            <p:cNvPr id="5" name="Afbeelding 4">
              <a:extLst>
                <a:ext uri="{FF2B5EF4-FFF2-40B4-BE49-F238E27FC236}">
                  <a16:creationId xmlns:a16="http://schemas.microsoft.com/office/drawing/2014/main" id="{FE63C22E-598C-4F91-9E3B-BE39CABDB3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9575" y="2697226"/>
              <a:ext cx="3024850" cy="2853559"/>
            </a:xfrm>
            <a:prstGeom prst="rect">
              <a:avLst/>
            </a:prstGeom>
          </p:spPr>
        </p:pic>
        <p:grpSp>
          <p:nvGrpSpPr>
            <p:cNvPr id="10" name="Groep 9">
              <a:extLst>
                <a:ext uri="{FF2B5EF4-FFF2-40B4-BE49-F238E27FC236}">
                  <a16:creationId xmlns:a16="http://schemas.microsoft.com/office/drawing/2014/main" id="{D2E7861B-5398-4636-B6D4-E6CDFA5A4538}"/>
                </a:ext>
              </a:extLst>
            </p:cNvPr>
            <p:cNvGrpSpPr/>
            <p:nvPr/>
          </p:nvGrpSpPr>
          <p:grpSpPr>
            <a:xfrm>
              <a:off x="3520965" y="1052975"/>
              <a:ext cx="1895852" cy="1895852"/>
              <a:chOff x="5062401" y="224373"/>
              <a:chExt cx="1895852" cy="1895852"/>
            </a:xfrm>
          </p:grpSpPr>
          <p:sp>
            <p:nvSpPr>
              <p:cNvPr id="12" name="Rechthoek 11">
                <a:extLst>
                  <a:ext uri="{FF2B5EF4-FFF2-40B4-BE49-F238E27FC236}">
                    <a16:creationId xmlns:a16="http://schemas.microsoft.com/office/drawing/2014/main" id="{592B472E-5824-4895-AC32-7D0E0E0CF295}"/>
                  </a:ext>
                </a:extLst>
              </p:cNvPr>
              <p:cNvSpPr/>
              <p:nvPr/>
            </p:nvSpPr>
            <p:spPr>
              <a:xfrm>
                <a:off x="5062401" y="224373"/>
                <a:ext cx="1895852" cy="189585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Tekstvak 14">
                <a:extLst>
                  <a:ext uri="{FF2B5EF4-FFF2-40B4-BE49-F238E27FC236}">
                    <a16:creationId xmlns:a16="http://schemas.microsoft.com/office/drawing/2014/main" id="{67101977-437F-4171-9DC3-ECA8A383D354}"/>
                  </a:ext>
                </a:extLst>
              </p:cNvPr>
              <p:cNvSpPr txBox="1"/>
              <p:nvPr/>
            </p:nvSpPr>
            <p:spPr>
              <a:xfrm>
                <a:off x="5062401" y="224373"/>
                <a:ext cx="1895852" cy="18958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1750" tIns="31750" rIns="31750" bIns="31750" numCol="1" spcCol="1270" anchor="ctr" anchorCtr="0">
                <a:noAutofit/>
              </a:bodyPr>
              <a:lstStyle/>
              <a:p>
                <a:pPr marL="0" lvl="0" indent="0" algn="ctr" defTabSz="1111250">
                  <a:lnSpc>
                    <a:spcPct val="100000"/>
                  </a:lnSpc>
                  <a:spcBef>
                    <a:spcPct val="0"/>
                  </a:spcBef>
                  <a:spcAft>
                    <a:spcPct val="35000"/>
                  </a:spcAft>
                  <a:buNone/>
                </a:pPr>
                <a:r>
                  <a:rPr lang="nl-BE" sz="2500" kern="1200" dirty="0"/>
                  <a:t>Goede bronsortering</a:t>
                </a:r>
              </a:p>
            </p:txBody>
          </p:sp>
        </p:grpSp>
        <p:grpSp>
          <p:nvGrpSpPr>
            <p:cNvPr id="16" name="Groep 15">
              <a:extLst>
                <a:ext uri="{FF2B5EF4-FFF2-40B4-BE49-F238E27FC236}">
                  <a16:creationId xmlns:a16="http://schemas.microsoft.com/office/drawing/2014/main" id="{2D7516C4-73B2-47F2-A4E8-7901229E8F70}"/>
                </a:ext>
              </a:extLst>
            </p:cNvPr>
            <p:cNvGrpSpPr/>
            <p:nvPr/>
          </p:nvGrpSpPr>
          <p:grpSpPr>
            <a:xfrm>
              <a:off x="5900662" y="2697226"/>
              <a:ext cx="2018165" cy="2018165"/>
              <a:chOff x="4168026" y="396116"/>
              <a:chExt cx="2018165" cy="2018165"/>
            </a:xfrm>
          </p:grpSpPr>
          <p:sp>
            <p:nvSpPr>
              <p:cNvPr id="17" name="Rechthoek 16">
                <a:extLst>
                  <a:ext uri="{FF2B5EF4-FFF2-40B4-BE49-F238E27FC236}">
                    <a16:creationId xmlns:a16="http://schemas.microsoft.com/office/drawing/2014/main" id="{98F41587-AFCC-453E-B6CE-7AAB2C593FC6}"/>
                  </a:ext>
                </a:extLst>
              </p:cNvPr>
              <p:cNvSpPr/>
              <p:nvPr/>
            </p:nvSpPr>
            <p:spPr>
              <a:xfrm>
                <a:off x="4168026" y="396116"/>
                <a:ext cx="2018165" cy="20181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Tekstvak 17">
                <a:extLst>
                  <a:ext uri="{FF2B5EF4-FFF2-40B4-BE49-F238E27FC236}">
                    <a16:creationId xmlns:a16="http://schemas.microsoft.com/office/drawing/2014/main" id="{E36B077F-0E7A-4F47-831A-F4DE77C0A2F0}"/>
                  </a:ext>
                </a:extLst>
              </p:cNvPr>
              <p:cNvSpPr txBox="1"/>
              <p:nvPr/>
            </p:nvSpPr>
            <p:spPr>
              <a:xfrm>
                <a:off x="4168026" y="396116"/>
                <a:ext cx="2018165" cy="20181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marL="0" lvl="0" indent="0" algn="ctr" defTabSz="1155700">
                  <a:lnSpc>
                    <a:spcPct val="100000"/>
                  </a:lnSpc>
                  <a:spcBef>
                    <a:spcPct val="0"/>
                  </a:spcBef>
                  <a:spcAft>
                    <a:spcPct val="35000"/>
                  </a:spcAft>
                  <a:buNone/>
                </a:pPr>
                <a:r>
                  <a:rPr lang="nl-BE" sz="2600" kern="1200" dirty="0"/>
                  <a:t>Zuiver materiaal</a:t>
                </a:r>
              </a:p>
            </p:txBody>
          </p:sp>
        </p:grpSp>
        <p:grpSp>
          <p:nvGrpSpPr>
            <p:cNvPr id="22" name="Groep 21">
              <a:extLst>
                <a:ext uri="{FF2B5EF4-FFF2-40B4-BE49-F238E27FC236}">
                  <a16:creationId xmlns:a16="http://schemas.microsoft.com/office/drawing/2014/main" id="{31EDB673-AB23-4F04-960A-AE879523F752}"/>
                </a:ext>
              </a:extLst>
            </p:cNvPr>
            <p:cNvGrpSpPr/>
            <p:nvPr/>
          </p:nvGrpSpPr>
          <p:grpSpPr>
            <a:xfrm>
              <a:off x="1006022" y="2697225"/>
              <a:ext cx="2018165" cy="2018165"/>
              <a:chOff x="4168026" y="396116"/>
              <a:chExt cx="2018165" cy="2018165"/>
            </a:xfrm>
          </p:grpSpPr>
          <p:sp>
            <p:nvSpPr>
              <p:cNvPr id="23" name="Rechthoek 22">
                <a:extLst>
                  <a:ext uri="{FF2B5EF4-FFF2-40B4-BE49-F238E27FC236}">
                    <a16:creationId xmlns:a16="http://schemas.microsoft.com/office/drawing/2014/main" id="{564A42B9-80FE-44AF-8827-B7DA53B053E0}"/>
                  </a:ext>
                </a:extLst>
              </p:cNvPr>
              <p:cNvSpPr/>
              <p:nvPr/>
            </p:nvSpPr>
            <p:spPr>
              <a:xfrm>
                <a:off x="4168026" y="396116"/>
                <a:ext cx="2018165" cy="20181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Tekstvak 23">
                <a:extLst>
                  <a:ext uri="{FF2B5EF4-FFF2-40B4-BE49-F238E27FC236}">
                    <a16:creationId xmlns:a16="http://schemas.microsoft.com/office/drawing/2014/main" id="{00A54791-4A73-4F8D-9DA6-ACCE1F016D9C}"/>
                  </a:ext>
                </a:extLst>
              </p:cNvPr>
              <p:cNvSpPr txBox="1"/>
              <p:nvPr/>
            </p:nvSpPr>
            <p:spPr>
              <a:xfrm>
                <a:off x="4168026" y="396116"/>
                <a:ext cx="2018165" cy="20181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3020" tIns="33020" rIns="33020" bIns="33020" numCol="1" spcCol="1270" anchor="ctr" anchorCtr="0">
                <a:noAutofit/>
              </a:bodyPr>
              <a:lstStyle/>
              <a:p>
                <a:pPr marL="0" lvl="0" indent="0" algn="ctr" defTabSz="1155700">
                  <a:lnSpc>
                    <a:spcPct val="100000"/>
                  </a:lnSpc>
                  <a:spcBef>
                    <a:spcPct val="0"/>
                  </a:spcBef>
                  <a:spcAft>
                    <a:spcPct val="35000"/>
                  </a:spcAft>
                  <a:buNone/>
                </a:pPr>
                <a:r>
                  <a:rPr lang="nl-BE" sz="2600" kern="1200" dirty="0"/>
                  <a:t>Zuiver materiaal</a:t>
                </a:r>
              </a:p>
            </p:txBody>
          </p:sp>
        </p:grpSp>
        <p:pic>
          <p:nvPicPr>
            <p:cNvPr id="6" name="Afbeelding 5">
              <a:extLst>
                <a:ext uri="{FF2B5EF4-FFF2-40B4-BE49-F238E27FC236}">
                  <a16:creationId xmlns:a16="http://schemas.microsoft.com/office/drawing/2014/main" id="{E5710560-0D57-4E17-ADD2-047AE37EEC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4234" y="4860081"/>
              <a:ext cx="2609314" cy="2603218"/>
            </a:xfrm>
            <a:prstGeom prst="rect">
              <a:avLst/>
            </a:prstGeom>
          </p:spPr>
        </p:pic>
      </p:grpSp>
    </p:spTree>
    <p:extLst>
      <p:ext uri="{BB962C8B-B14F-4D97-AF65-F5344CB8AC3E}">
        <p14:creationId xmlns:p14="http://schemas.microsoft.com/office/powerpoint/2010/main" val="3399179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EFE665E-C4C7-49DC-951A-0D09D2F0CC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541" y="291879"/>
            <a:ext cx="7718613" cy="5486025"/>
          </a:xfrm>
          <a:prstGeom prst="rect">
            <a:avLst/>
          </a:prstGeom>
        </p:spPr>
      </p:pic>
      <p:sp>
        <p:nvSpPr>
          <p:cNvPr id="4" name="Tijdelijke aanduiding voor dianummer 3">
            <a:extLst>
              <a:ext uri="{FF2B5EF4-FFF2-40B4-BE49-F238E27FC236}">
                <a16:creationId xmlns:a16="http://schemas.microsoft.com/office/drawing/2014/main" id="{C9D91B30-ECE9-4193-9E4A-399517231A48}"/>
              </a:ext>
            </a:extLst>
          </p:cNvPr>
          <p:cNvSpPr>
            <a:spLocks noGrp="1"/>
          </p:cNvSpPr>
          <p:nvPr>
            <p:ph type="sldNum" sz="quarter" idx="12"/>
          </p:nvPr>
        </p:nvSpPr>
        <p:spPr/>
        <p:txBody>
          <a:bodyPr/>
          <a:lstStyle/>
          <a:p>
            <a:fld id="{7DAD7678-3C6F-4DE1-A59F-12BC40F05B4C}" type="datetime1">
              <a:rPr lang="nl-BE" smtClean="0"/>
              <a:pPr/>
              <a:t>7/12/2021</a:t>
            </a:fld>
            <a:r>
              <a:rPr lang="nl-BE"/>
              <a:t> | </a:t>
            </a:r>
            <a:fld id="{4FEC29A6-96D2-4855-B02C-489BA0EAE082}" type="slidenum">
              <a:rPr lang="nl-BE" smtClean="0"/>
              <a:pPr/>
              <a:t>7</a:t>
            </a:fld>
            <a:endParaRPr lang="nl-BE" dirty="0"/>
          </a:p>
        </p:txBody>
      </p:sp>
      <p:pic>
        <p:nvPicPr>
          <p:cNvPr id="7" name="Afbeelding 6">
            <a:extLst>
              <a:ext uri="{FF2B5EF4-FFF2-40B4-BE49-F238E27FC236}">
                <a16:creationId xmlns:a16="http://schemas.microsoft.com/office/drawing/2014/main" id="{CCA26748-A306-46DC-81F7-A7022DF5CBE1}"/>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0154" y="2000997"/>
            <a:ext cx="1776845" cy="1776845"/>
          </a:xfrm>
          <a:prstGeom prst="rect">
            <a:avLst/>
          </a:prstGeom>
        </p:spPr>
      </p:pic>
    </p:spTree>
    <p:extLst>
      <p:ext uri="{BB962C8B-B14F-4D97-AF65-F5344CB8AC3E}">
        <p14:creationId xmlns:p14="http://schemas.microsoft.com/office/powerpoint/2010/main" val="936193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6262" y="-211620"/>
            <a:ext cx="8280401" cy="1325563"/>
          </a:xfrm>
        </p:spPr>
        <p:txBody>
          <a:bodyPr/>
          <a:lstStyle/>
          <a:p>
            <a:br>
              <a:rPr lang="nl-NL" dirty="0"/>
            </a:br>
            <a:r>
              <a:rPr lang="nl-NL" dirty="0"/>
              <a:t>Selectieve inzamelplicht</a:t>
            </a:r>
            <a:endParaRPr lang="nl-BE" dirty="0"/>
          </a:p>
        </p:txBody>
      </p:sp>
      <p:sp>
        <p:nvSpPr>
          <p:cNvPr id="3" name="Tijdelijke aanduiding voor tekst 2"/>
          <p:cNvSpPr>
            <a:spLocks noGrp="1"/>
          </p:cNvSpPr>
          <p:nvPr>
            <p:ph type="body" sz="quarter" idx="10"/>
          </p:nvPr>
        </p:nvSpPr>
        <p:spPr>
          <a:xfrm>
            <a:off x="576262" y="1113943"/>
            <a:ext cx="8280400" cy="3781425"/>
          </a:xfrm>
        </p:spPr>
        <p:txBody>
          <a:bodyPr/>
          <a:lstStyle/>
          <a:p>
            <a:r>
              <a:rPr lang="nl-BE" dirty="0"/>
              <a:t>22 afvalstoffen mogen NOOIT bij het restafval</a:t>
            </a:r>
          </a:p>
          <a:p>
            <a:endParaRPr lang="nl-BE" dirty="0"/>
          </a:p>
          <a:p>
            <a:pPr marL="0" indent="0">
              <a:buNone/>
            </a:pPr>
            <a:endParaRPr lang="nl-BE" dirty="0"/>
          </a:p>
        </p:txBody>
      </p:sp>
      <p:sp>
        <p:nvSpPr>
          <p:cNvPr id="4" name="Tijdelijke aanduiding voor dianummer 3"/>
          <p:cNvSpPr>
            <a:spLocks noGrp="1"/>
          </p:cNvSpPr>
          <p:nvPr>
            <p:ph type="sldNum" sz="quarter" idx="12"/>
          </p:nvPr>
        </p:nvSpPr>
        <p:spPr/>
        <p:txBody>
          <a:bodyPr/>
          <a:lstStyle/>
          <a:p>
            <a:fld id="{7DAD7678-3C6F-4DE1-A59F-12BC40F05B4C}" type="datetime1">
              <a:rPr lang="nl-BE" smtClean="0"/>
              <a:pPr/>
              <a:t>7/12/2021</a:t>
            </a:fld>
            <a:r>
              <a:rPr lang="nl-BE"/>
              <a:t> | </a:t>
            </a:r>
            <a:fld id="{4FEC29A6-96D2-4855-B02C-489BA0EAE082}" type="slidenum">
              <a:rPr lang="nl-BE" smtClean="0"/>
              <a:pPr/>
              <a:t>8</a:t>
            </a:fld>
            <a:endParaRPr lang="nl-BE" dirty="0"/>
          </a:p>
        </p:txBody>
      </p:sp>
      <p:pic>
        <p:nvPicPr>
          <p:cNvPr id="7" name="Afbeelding 6">
            <a:extLst>
              <a:ext uri="{FF2B5EF4-FFF2-40B4-BE49-F238E27FC236}">
                <a16:creationId xmlns:a16="http://schemas.microsoft.com/office/drawing/2014/main" id="{02F79308-C859-4D02-AC0D-5AF1F54E509C}"/>
              </a:ext>
            </a:extLst>
          </p:cNvPr>
          <p:cNvPicPr>
            <a:picLocks noChangeAspect="1"/>
          </p:cNvPicPr>
          <p:nvPr/>
        </p:nvPicPr>
        <p:blipFill>
          <a:blip r:embed="rId2"/>
          <a:stretch>
            <a:fillRect/>
          </a:stretch>
        </p:blipFill>
        <p:spPr>
          <a:xfrm>
            <a:off x="362644" y="1831426"/>
            <a:ext cx="8707635" cy="4925531"/>
          </a:xfrm>
          <a:prstGeom prst="rect">
            <a:avLst/>
          </a:prstGeom>
        </p:spPr>
      </p:pic>
    </p:spTree>
    <p:extLst>
      <p:ext uri="{BB962C8B-B14F-4D97-AF65-F5344CB8AC3E}">
        <p14:creationId xmlns:p14="http://schemas.microsoft.com/office/powerpoint/2010/main" val="2241363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6263" y="0"/>
            <a:ext cx="8280401" cy="1325563"/>
          </a:xfrm>
        </p:spPr>
        <p:txBody>
          <a:bodyPr/>
          <a:lstStyle/>
          <a:p>
            <a:r>
              <a:rPr lang="nl-NL" dirty="0"/>
              <a:t>Selectieve inzamelplicht</a:t>
            </a:r>
            <a:endParaRPr lang="nl-BE" dirty="0"/>
          </a:p>
        </p:txBody>
      </p:sp>
      <p:sp>
        <p:nvSpPr>
          <p:cNvPr id="3" name="Tijdelijke aanduiding voor tekst 2"/>
          <p:cNvSpPr>
            <a:spLocks noGrp="1"/>
          </p:cNvSpPr>
          <p:nvPr>
            <p:ph type="body" sz="quarter" idx="10"/>
          </p:nvPr>
        </p:nvSpPr>
        <p:spPr>
          <a:xfrm>
            <a:off x="576263" y="1326293"/>
            <a:ext cx="8280400" cy="4263296"/>
          </a:xfrm>
        </p:spPr>
        <p:txBody>
          <a:bodyPr/>
          <a:lstStyle/>
          <a:p>
            <a:r>
              <a:rPr lang="nl-BE" dirty="0"/>
              <a:t>Vanaf 1 januari 2021: uitbreiding van de sorteerplicht met…</a:t>
            </a:r>
          </a:p>
          <a:p>
            <a:pPr lvl="1"/>
            <a:r>
              <a:rPr lang="nl-BE" dirty="0"/>
              <a:t>Afgedankte matrassen</a:t>
            </a:r>
          </a:p>
          <a:p>
            <a:pPr lvl="1"/>
            <a:r>
              <a:rPr lang="nl-BE" dirty="0"/>
              <a:t>‘Keukenafval &amp; etensresten’ en ‘levensmiddelenafval’ voor specifieke sectoren. </a:t>
            </a:r>
            <a:r>
              <a:rPr lang="nl-BE" b="1" dirty="0">
                <a:solidFill>
                  <a:schemeClr val="tx1"/>
                </a:solidFill>
              </a:rPr>
              <a:t>Vanaf 01/01/2024 voor ALLE bedrijven</a:t>
            </a:r>
          </a:p>
        </p:txBody>
      </p:sp>
      <p:sp>
        <p:nvSpPr>
          <p:cNvPr id="4" name="Tijdelijke aanduiding voor dianummer 3"/>
          <p:cNvSpPr>
            <a:spLocks noGrp="1"/>
          </p:cNvSpPr>
          <p:nvPr>
            <p:ph type="sldNum" sz="quarter" idx="12"/>
          </p:nvPr>
        </p:nvSpPr>
        <p:spPr/>
        <p:txBody>
          <a:bodyPr/>
          <a:lstStyle/>
          <a:p>
            <a:fld id="{7DAD7678-3C6F-4DE1-A59F-12BC40F05B4C}" type="datetime1">
              <a:rPr lang="nl-BE" smtClean="0"/>
              <a:pPr/>
              <a:t>7/12/2021</a:t>
            </a:fld>
            <a:r>
              <a:rPr lang="nl-BE"/>
              <a:t> | </a:t>
            </a:r>
            <a:fld id="{4FEC29A6-96D2-4855-B02C-489BA0EAE082}" type="slidenum">
              <a:rPr lang="nl-BE" smtClean="0"/>
              <a:pPr/>
              <a:t>9</a:t>
            </a:fld>
            <a:endParaRPr lang="nl-BE" dirty="0"/>
          </a:p>
        </p:txBody>
      </p:sp>
      <p:pic>
        <p:nvPicPr>
          <p:cNvPr id="8" name="Afbeelding 7"/>
          <p:cNvPicPr>
            <a:picLocks noChangeAspect="1"/>
          </p:cNvPicPr>
          <p:nvPr/>
        </p:nvPicPr>
        <p:blipFill>
          <a:blip r:embed="rId3"/>
          <a:stretch>
            <a:fillRect/>
          </a:stretch>
        </p:blipFill>
        <p:spPr>
          <a:xfrm>
            <a:off x="367304" y="2778404"/>
            <a:ext cx="4558922" cy="2805897"/>
          </a:xfrm>
          <a:prstGeom prst="rect">
            <a:avLst/>
          </a:prstGeom>
        </p:spPr>
      </p:pic>
      <p:pic>
        <p:nvPicPr>
          <p:cNvPr id="9" name="Afbeelding 8"/>
          <p:cNvPicPr>
            <a:picLocks noChangeAspect="1"/>
          </p:cNvPicPr>
          <p:nvPr/>
        </p:nvPicPr>
        <p:blipFill>
          <a:blip r:embed="rId4"/>
          <a:stretch>
            <a:fillRect/>
          </a:stretch>
        </p:blipFill>
        <p:spPr>
          <a:xfrm>
            <a:off x="4926226" y="2778404"/>
            <a:ext cx="4167169" cy="2063778"/>
          </a:xfrm>
          <a:prstGeom prst="rect">
            <a:avLst/>
          </a:prstGeom>
        </p:spPr>
      </p:pic>
    </p:spTree>
    <p:extLst>
      <p:ext uri="{BB962C8B-B14F-4D97-AF65-F5344CB8AC3E}">
        <p14:creationId xmlns:p14="http://schemas.microsoft.com/office/powerpoint/2010/main" val="216691583"/>
      </p:ext>
    </p:extLst>
  </p:cSld>
  <p:clrMapOvr>
    <a:masterClrMapping/>
  </p:clrMapOvr>
</p:sld>
</file>

<file path=ppt/theme/theme1.xml><?xml version="1.0" encoding="utf-8"?>
<a:theme xmlns:a="http://schemas.openxmlformats.org/drawingml/2006/main" name="1_OVAM-Afval">
  <a:themeElements>
    <a:clrScheme name="Ovam_Afval">
      <a:dk1>
        <a:srgbClr val="373636"/>
      </a:dk1>
      <a:lt1>
        <a:srgbClr val="FFFFFF"/>
      </a:lt1>
      <a:dk2>
        <a:srgbClr val="6F8B00"/>
      </a:dk2>
      <a:lt2>
        <a:srgbClr val="A3CC00"/>
      </a:lt2>
      <a:accent1>
        <a:srgbClr val="8BAE00"/>
      </a:accent1>
      <a:accent2>
        <a:srgbClr val="D53E5E"/>
      </a:accent2>
      <a:accent3>
        <a:srgbClr val="FAC20E"/>
      </a:accent3>
      <a:accent4>
        <a:srgbClr val="795032"/>
      </a:accent4>
      <a:accent5>
        <a:srgbClr val="C68031"/>
      </a:accent5>
      <a:accent6>
        <a:srgbClr val="2B979D"/>
      </a:accent6>
      <a:hlink>
        <a:srgbClr val="2B979D"/>
      </a:hlink>
      <a:folHlink>
        <a:srgbClr val="D53E5E"/>
      </a:folHlink>
    </a:clrScheme>
    <a:fontScheme name="Aangepast 1">
      <a:majorFont>
        <a:latin typeface="Calibri"/>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7475CDFA-288B-4E6E-9860-04E087B75FFF}" vid="{FC8D33AB-1E20-40F7-92F6-1802D9AA6570}"/>
    </a:ext>
  </a:extLst>
</a:theme>
</file>

<file path=ppt/theme/theme2.xml><?xml version="1.0" encoding="utf-8"?>
<a:theme xmlns:a="http://schemas.openxmlformats.org/drawingml/2006/main" name="2_OVAM Alternatieve Titels">
  <a:themeElements>
    <a:clrScheme name="OVAM-nieuw">
      <a:dk1>
        <a:sysClr val="windowText" lastClr="000000"/>
      </a:dk1>
      <a:lt1>
        <a:sysClr val="window" lastClr="FFFFFF"/>
      </a:lt1>
      <a:dk2>
        <a:srgbClr val="455F51"/>
      </a:dk2>
      <a:lt2>
        <a:srgbClr val="A3CC00"/>
      </a:lt2>
      <a:accent1>
        <a:srgbClr val="2B979D"/>
      </a:accent1>
      <a:accent2>
        <a:srgbClr val="D53E5E"/>
      </a:accent2>
      <a:accent3>
        <a:srgbClr val="FAC20E"/>
      </a:accent3>
      <a:accent4>
        <a:srgbClr val="795032"/>
      </a:accent4>
      <a:accent5>
        <a:srgbClr val="C68031"/>
      </a:accent5>
      <a:accent6>
        <a:srgbClr val="2A8AB3"/>
      </a:accent6>
      <a:hlink>
        <a:srgbClr val="2B979D"/>
      </a:hlink>
      <a:folHlink>
        <a:srgbClr val="D53E5E"/>
      </a:folHlink>
    </a:clrScheme>
    <a:fontScheme name="OVAM">
      <a:majorFont>
        <a:latin typeface="FlandersArtSans-Bold"/>
        <a:ea typeface=""/>
        <a:cs typeface=""/>
      </a:majorFont>
      <a:minorFont>
        <a:latin typeface="FlandersArtSans-Regular"/>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7475CDFA-288B-4E6E-9860-04E087B75FFF}" vid="{C574B13C-D370-49FD-B60C-064029AFC7B9}"/>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Afval_OVAM_PPT</Template>
  <TotalTime>184</TotalTime>
  <Words>817</Words>
  <Application>Microsoft Office PowerPoint</Application>
  <PresentationFormat>Diavoorstelling (4:3)</PresentationFormat>
  <Paragraphs>119</Paragraphs>
  <Slides>17</Slides>
  <Notes>12</Notes>
  <HiddenSlides>0</HiddenSlides>
  <MMClips>0</MMClips>
  <ScaleCrop>false</ScaleCrop>
  <HeadingPairs>
    <vt:vector size="6" baseType="variant">
      <vt:variant>
        <vt:lpstr>Gebruikte lettertypen</vt:lpstr>
      </vt:variant>
      <vt:variant>
        <vt:i4>9</vt:i4>
      </vt:variant>
      <vt:variant>
        <vt:lpstr>Thema</vt:lpstr>
      </vt:variant>
      <vt:variant>
        <vt:i4>2</vt:i4>
      </vt:variant>
      <vt:variant>
        <vt:lpstr>Diatitels</vt:lpstr>
      </vt:variant>
      <vt:variant>
        <vt:i4>17</vt:i4>
      </vt:variant>
    </vt:vector>
  </HeadingPairs>
  <TitlesOfParts>
    <vt:vector size="28" baseType="lpstr">
      <vt:lpstr>Calibri Light</vt:lpstr>
      <vt:lpstr>Courier New</vt:lpstr>
      <vt:lpstr>Flanders Art Sans Bold</vt:lpstr>
      <vt:lpstr>FlandersArtSans-Bold</vt:lpstr>
      <vt:lpstr>Calibri</vt:lpstr>
      <vt:lpstr>FlandersArtSans-Regular</vt:lpstr>
      <vt:lpstr>Webdings</vt:lpstr>
      <vt:lpstr>Arial</vt:lpstr>
      <vt:lpstr>Wingdings</vt:lpstr>
      <vt:lpstr>1_OVAM-Afval</vt:lpstr>
      <vt:lpstr>2_OVAM Alternatieve Titels</vt:lpstr>
      <vt:lpstr>Implementatie van materialenbeleid op schaal van een bedrijventerrein </vt:lpstr>
      <vt:lpstr>Algemene visie: sorteren aan de bron </vt:lpstr>
      <vt:lpstr>PowerPoint-presentatie</vt:lpstr>
      <vt:lpstr>Probleem: materiaalschaarste</vt:lpstr>
      <vt:lpstr>Oplossing: circulaire economie</vt:lpstr>
      <vt:lpstr>Belang van bronsortering</vt:lpstr>
      <vt:lpstr>PowerPoint-presentatie</vt:lpstr>
      <vt:lpstr> Selectieve inzamelplicht</vt:lpstr>
      <vt:lpstr>Selectieve inzamelplicht</vt:lpstr>
      <vt:lpstr>Samenwerking op bedrijventerreinen</vt:lpstr>
      <vt:lpstr>Samenwerking op bedrijventerreinen</vt:lpstr>
      <vt:lpstr>PowerPoint-presentatie</vt:lpstr>
      <vt:lpstr>Collectieve afvalinzameling op bedrijventerrein</vt:lpstr>
      <vt:lpstr>Collectieve afvalinzameling op bedrijventerrein</vt:lpstr>
      <vt:lpstr>Collectieve afvalinzameling op bedrijventerrein</vt:lpstr>
      <vt:lpstr>Collectieve afvalinzameling op bedrijventerrein</vt:lpstr>
      <vt:lpstr>Case Grensland is Circulair</vt:lpstr>
    </vt:vector>
  </TitlesOfParts>
  <Company>OVAM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Collectieve inzameling van bedrijfsafval op bedrijventerreinen</dc:title>
  <dc:creator>Astrid De Man</dc:creator>
  <cp:lastModifiedBy>Claudine Carton</cp:lastModifiedBy>
  <cp:revision>42</cp:revision>
  <dcterms:created xsi:type="dcterms:W3CDTF">2021-06-08T13:17:08Z</dcterms:created>
  <dcterms:modified xsi:type="dcterms:W3CDTF">2021-12-07T13:01:40Z</dcterms:modified>
</cp:coreProperties>
</file>